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media/image24.jpg" ContentType="image/jpg"/>
  <Override PartName="/ppt/media/image25.jpg" ContentType="image/jpg"/>
  <Override PartName="/ppt/media/image35.jpg" ContentType="image/jpg"/>
  <Override PartName="/ppt/media/image36.jpg" ContentType="image/jpg"/>
  <Override PartName="/ppt/media/image37.jpg" ContentType="image/jpg"/>
  <Override PartName="/ppt/media/image39.jpg" ContentType="image/jpg"/>
  <Override PartName="/ppt/media/image42.jpg" ContentType="image/jpg"/>
  <Override PartName="/ppt/media/image43.jpg" ContentType="image/jpg"/>
  <Override PartName="/ppt/media/image44.jpg" ContentType="image/jpg"/>
  <Override PartName="/ppt/media/image45.jpg" ContentType="image/jpg"/>
  <Override PartName="/ppt/media/image46.jpg" ContentType="image/jpg"/>
  <Override PartName="/ppt/media/image57.jpg" ContentType="image/jpg"/>
  <Override PartName="/ppt/media/image58.jpg" ContentType="image/jpg"/>
  <Override PartName="/ppt/media/image59.jpg" ContentType="image/jpg"/>
  <Override PartName="/ppt/media/image60.jpg" ContentType="image/jp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74" r:id="rId2"/>
  </p:sldMasterIdLst>
  <p:notesMasterIdLst>
    <p:notesMasterId r:id="rId27"/>
  </p:notesMasterIdLst>
  <p:handoutMasterIdLst>
    <p:handoutMasterId r:id="rId28"/>
  </p:handoutMasterIdLst>
  <p:sldIdLst>
    <p:sldId id="257" r:id="rId3"/>
    <p:sldId id="258" r:id="rId4"/>
    <p:sldId id="323" r:id="rId5"/>
    <p:sldId id="316" r:id="rId6"/>
    <p:sldId id="303" r:id="rId7"/>
    <p:sldId id="305" r:id="rId8"/>
    <p:sldId id="306" r:id="rId9"/>
    <p:sldId id="260" r:id="rId10"/>
    <p:sldId id="317" r:id="rId11"/>
    <p:sldId id="319" r:id="rId12"/>
    <p:sldId id="318" r:id="rId13"/>
    <p:sldId id="266" r:id="rId14"/>
    <p:sldId id="261" r:id="rId15"/>
    <p:sldId id="262" r:id="rId16"/>
    <p:sldId id="263" r:id="rId17"/>
    <p:sldId id="321" r:id="rId18"/>
    <p:sldId id="267" r:id="rId19"/>
    <p:sldId id="325" r:id="rId20"/>
    <p:sldId id="326" r:id="rId21"/>
    <p:sldId id="329" r:id="rId22"/>
    <p:sldId id="330" r:id="rId23"/>
    <p:sldId id="331" r:id="rId24"/>
    <p:sldId id="332" r:id="rId25"/>
    <p:sldId id="333"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995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562" autoAdjust="0"/>
    <p:restoredTop sz="94660" autoAdjust="0"/>
  </p:normalViewPr>
  <p:slideViewPr>
    <p:cSldViewPr snapToGrid="0">
      <p:cViewPr>
        <p:scale>
          <a:sx n="100" d="100"/>
          <a:sy n="100" d="100"/>
        </p:scale>
        <p:origin x="-1062" y="-18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7" d="100"/>
          <a:sy n="87" d="100"/>
        </p:scale>
        <p:origin x="3840"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 xmlns:a16="http://schemas.microsoft.com/office/drawing/2014/main" id="{AF74CA6D-1960-4EBA-8EF8-3CF3008FE06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Date Placeholder 2">
            <a:extLst>
              <a:ext uri="{FF2B5EF4-FFF2-40B4-BE49-F238E27FC236}">
                <a16:creationId xmlns="" xmlns:a16="http://schemas.microsoft.com/office/drawing/2014/main" id="{FC7CBF64-D3FF-4FA8-B7FA-6A9F125D5D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FBCB934-25A7-4938-8E1D-A9344B8267DF}" type="datetimeFigureOut">
              <a:rPr lang="nl-NL" smtClean="0"/>
              <a:t>3-6-2021</a:t>
            </a:fld>
            <a:endParaRPr lang="nl-NL"/>
          </a:p>
        </p:txBody>
      </p:sp>
      <p:sp>
        <p:nvSpPr>
          <p:cNvPr id="4" name="Footer Placeholder 3">
            <a:extLst>
              <a:ext uri="{FF2B5EF4-FFF2-40B4-BE49-F238E27FC236}">
                <a16:creationId xmlns="" xmlns:a16="http://schemas.microsoft.com/office/drawing/2014/main" id="{5BC5A79B-E9C4-463D-A052-D8047FEB695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Slide Number Placeholder 4">
            <a:extLst>
              <a:ext uri="{FF2B5EF4-FFF2-40B4-BE49-F238E27FC236}">
                <a16:creationId xmlns="" xmlns:a16="http://schemas.microsoft.com/office/drawing/2014/main" id="{0A72F3E4-CBEB-4942-A2B3-779BA9AAA95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3142B6B-B10D-4E6B-93C9-54A7A00DC4F7}" type="slidenum">
              <a:rPr lang="nl-NL" smtClean="0"/>
              <a:t>‹nr.›</a:t>
            </a:fld>
            <a:endParaRPr lang="nl-NL"/>
          </a:p>
        </p:txBody>
      </p:sp>
    </p:spTree>
    <p:extLst>
      <p:ext uri="{BB962C8B-B14F-4D97-AF65-F5344CB8AC3E}">
        <p14:creationId xmlns:p14="http://schemas.microsoft.com/office/powerpoint/2010/main" val="25537991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9EBCE28-5013-446E-80C7-7D151B5A6C6F}" type="datetimeFigureOut">
              <a:rPr lang="nl-NL" smtClean="0"/>
              <a:t>3-6-2021</a:t>
            </a:fld>
            <a:endParaRPr lang="nl-NL"/>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716A40A-59E2-4755-8E4F-15972C08D3A4}" type="slidenum">
              <a:rPr lang="nl-NL" smtClean="0"/>
              <a:t>‹nr.›</a:t>
            </a:fld>
            <a:endParaRPr lang="nl-NL"/>
          </a:p>
        </p:txBody>
      </p:sp>
    </p:spTree>
    <p:extLst>
      <p:ext uri="{BB962C8B-B14F-4D97-AF65-F5344CB8AC3E}">
        <p14:creationId xmlns:p14="http://schemas.microsoft.com/office/powerpoint/2010/main" val="18079380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7"/>
            <a:ext cx="6858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B16B1AD-7BBA-4167-8A8C-DA62629FA9E2}" type="datetimeFigureOut">
              <a:rPr lang="nl-NL" smtClean="0"/>
              <a:t>3-6-2021</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D89C082A-5C54-4F21-A0B5-C4E4B1479153}" type="slidenum">
              <a:rPr lang="nl-NL" smtClean="0"/>
              <a:t>‹nr.›</a:t>
            </a:fld>
            <a:endParaRPr lang="nl-NL"/>
          </a:p>
        </p:txBody>
      </p:sp>
    </p:spTree>
    <p:extLst>
      <p:ext uri="{BB962C8B-B14F-4D97-AF65-F5344CB8AC3E}">
        <p14:creationId xmlns:p14="http://schemas.microsoft.com/office/powerpoint/2010/main" val="11853337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B16B1AD-7BBA-4167-8A8C-DA62629FA9E2}" type="datetimeFigureOut">
              <a:rPr lang="nl-NL" smtClean="0"/>
              <a:t>3-6-2021</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D89C082A-5C54-4F21-A0B5-C4E4B1479153}" type="slidenum">
              <a:rPr lang="nl-NL" smtClean="0"/>
              <a:t>‹nr.›</a:t>
            </a:fld>
            <a:endParaRPr lang="nl-NL"/>
          </a:p>
        </p:txBody>
      </p:sp>
    </p:spTree>
    <p:extLst>
      <p:ext uri="{BB962C8B-B14F-4D97-AF65-F5344CB8AC3E}">
        <p14:creationId xmlns:p14="http://schemas.microsoft.com/office/powerpoint/2010/main" val="1604357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6"/>
            <a:ext cx="1971675"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2" y="365126"/>
            <a:ext cx="5800725"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B16B1AD-7BBA-4167-8A8C-DA62629FA9E2}" type="datetimeFigureOut">
              <a:rPr lang="nl-NL" smtClean="0"/>
              <a:t>3-6-2021</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D89C082A-5C54-4F21-A0B5-C4E4B1479153}" type="slidenum">
              <a:rPr lang="nl-NL" smtClean="0"/>
              <a:t>‹nr.›</a:t>
            </a:fld>
            <a:endParaRPr lang="nl-NL"/>
          </a:p>
        </p:txBody>
      </p:sp>
    </p:spTree>
    <p:extLst>
      <p:ext uri="{BB962C8B-B14F-4D97-AF65-F5344CB8AC3E}">
        <p14:creationId xmlns:p14="http://schemas.microsoft.com/office/powerpoint/2010/main" val="31239076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10" name="bk object 17">
            <a:extLst>
              <a:ext uri="{FF2B5EF4-FFF2-40B4-BE49-F238E27FC236}">
                <a16:creationId xmlns="" xmlns:a16="http://schemas.microsoft.com/office/drawing/2014/main" id="{656D65FB-E640-463F-B18A-38341CF82719}"/>
              </a:ext>
            </a:extLst>
          </p:cNvPr>
          <p:cNvSpPr/>
          <p:nvPr userDrawn="1"/>
        </p:nvSpPr>
        <p:spPr>
          <a:xfrm>
            <a:off x="526208" y="518823"/>
            <a:ext cx="8109473" cy="5811157"/>
          </a:xfrm>
          <a:custGeom>
            <a:avLst/>
            <a:gdLst/>
            <a:ahLst/>
            <a:cxnLst/>
            <a:rect l="l" t="t" r="r" b="b"/>
            <a:pathLst>
              <a:path w="8616315" h="6101715">
                <a:moveTo>
                  <a:pt x="8463737" y="0"/>
                </a:moveTo>
                <a:lnTo>
                  <a:pt x="152400" y="0"/>
                </a:lnTo>
                <a:lnTo>
                  <a:pt x="64293" y="2381"/>
                </a:lnTo>
                <a:lnTo>
                  <a:pt x="19050" y="19050"/>
                </a:lnTo>
                <a:lnTo>
                  <a:pt x="2381" y="64293"/>
                </a:lnTo>
                <a:lnTo>
                  <a:pt x="0" y="152400"/>
                </a:lnTo>
                <a:lnTo>
                  <a:pt x="0" y="5949073"/>
                </a:lnTo>
                <a:lnTo>
                  <a:pt x="2381" y="6037179"/>
                </a:lnTo>
                <a:lnTo>
                  <a:pt x="19050" y="6082423"/>
                </a:lnTo>
                <a:lnTo>
                  <a:pt x="64293" y="6099092"/>
                </a:lnTo>
                <a:lnTo>
                  <a:pt x="152400" y="6101473"/>
                </a:lnTo>
                <a:lnTo>
                  <a:pt x="8463737" y="6101473"/>
                </a:lnTo>
                <a:lnTo>
                  <a:pt x="8551843" y="6099092"/>
                </a:lnTo>
                <a:lnTo>
                  <a:pt x="8597087" y="6082423"/>
                </a:lnTo>
                <a:lnTo>
                  <a:pt x="8613755" y="6037179"/>
                </a:lnTo>
                <a:lnTo>
                  <a:pt x="8616137" y="5949073"/>
                </a:lnTo>
                <a:lnTo>
                  <a:pt x="8616137" y="152400"/>
                </a:lnTo>
                <a:lnTo>
                  <a:pt x="8613755" y="64293"/>
                </a:lnTo>
                <a:lnTo>
                  <a:pt x="8597087" y="19050"/>
                </a:lnTo>
                <a:lnTo>
                  <a:pt x="8551843" y="2381"/>
                </a:lnTo>
                <a:lnTo>
                  <a:pt x="8463737" y="0"/>
                </a:lnTo>
                <a:close/>
              </a:path>
            </a:pathLst>
          </a:custGeom>
          <a:solidFill>
            <a:srgbClr val="FFFFFF"/>
          </a:solidFill>
          <a:ln>
            <a:noFill/>
          </a:ln>
        </p:spPr>
        <p:txBody>
          <a:bodyPr wrap="square" lIns="0" tIns="0" rIns="0" bIns="0" rtlCol="0"/>
          <a:lstStyle/>
          <a:p>
            <a:endParaRPr sz="1715" dirty="0"/>
          </a:p>
        </p:txBody>
      </p:sp>
      <p:sp>
        <p:nvSpPr>
          <p:cNvPr id="9" name="bk object 16">
            <a:extLst>
              <a:ext uri="{FF2B5EF4-FFF2-40B4-BE49-F238E27FC236}">
                <a16:creationId xmlns="" xmlns:a16="http://schemas.microsoft.com/office/drawing/2014/main" id="{08001FFD-F96A-43E2-AB12-BEBC955081F8}"/>
              </a:ext>
            </a:extLst>
          </p:cNvPr>
          <p:cNvSpPr/>
          <p:nvPr userDrawn="1"/>
        </p:nvSpPr>
        <p:spPr>
          <a:xfrm rot="392913">
            <a:off x="62677" y="59075"/>
            <a:ext cx="1090275" cy="1175312"/>
          </a:xfrm>
          <a:custGeom>
            <a:avLst/>
            <a:gdLst/>
            <a:ahLst/>
            <a:cxnLst/>
            <a:rect l="l" t="t" r="r" b="b"/>
            <a:pathLst>
              <a:path w="2129155" h="2268220">
                <a:moveTo>
                  <a:pt x="1248994" y="0"/>
                </a:moveTo>
                <a:lnTo>
                  <a:pt x="1246174" y="0"/>
                </a:lnTo>
                <a:lnTo>
                  <a:pt x="1246174" y="432003"/>
                </a:lnTo>
                <a:lnTo>
                  <a:pt x="1248994" y="432003"/>
                </a:lnTo>
                <a:lnTo>
                  <a:pt x="1300992" y="433937"/>
                </a:lnTo>
                <a:lnTo>
                  <a:pt x="1352724" y="439412"/>
                </a:lnTo>
                <a:lnTo>
                  <a:pt x="1403927" y="447931"/>
                </a:lnTo>
                <a:lnTo>
                  <a:pt x="1454340" y="459003"/>
                </a:lnTo>
                <a:lnTo>
                  <a:pt x="1568183" y="40500"/>
                </a:lnTo>
                <a:lnTo>
                  <a:pt x="1516401" y="28125"/>
                </a:lnTo>
                <a:lnTo>
                  <a:pt x="1463840" y="18000"/>
                </a:lnTo>
                <a:lnTo>
                  <a:pt x="1410660" y="10125"/>
                </a:lnTo>
                <a:lnTo>
                  <a:pt x="1357019" y="4500"/>
                </a:lnTo>
                <a:lnTo>
                  <a:pt x="1303078" y="1125"/>
                </a:lnTo>
                <a:lnTo>
                  <a:pt x="1248994" y="0"/>
                </a:lnTo>
                <a:close/>
              </a:path>
              <a:path w="2129155" h="2268220">
                <a:moveTo>
                  <a:pt x="360946" y="359117"/>
                </a:moveTo>
                <a:lnTo>
                  <a:pt x="324147" y="397607"/>
                </a:lnTo>
                <a:lnTo>
                  <a:pt x="288830" y="437447"/>
                </a:lnTo>
                <a:lnTo>
                  <a:pt x="255068" y="478634"/>
                </a:lnTo>
                <a:lnTo>
                  <a:pt x="222932" y="521165"/>
                </a:lnTo>
                <a:lnTo>
                  <a:pt x="192495" y="565037"/>
                </a:lnTo>
                <a:lnTo>
                  <a:pt x="163830" y="610247"/>
                </a:lnTo>
                <a:lnTo>
                  <a:pt x="549579" y="826249"/>
                </a:lnTo>
                <a:lnTo>
                  <a:pt x="578091" y="782293"/>
                </a:lnTo>
                <a:lnTo>
                  <a:pt x="608928" y="740148"/>
                </a:lnTo>
                <a:lnTo>
                  <a:pt x="641348" y="700553"/>
                </a:lnTo>
                <a:lnTo>
                  <a:pt x="674598" y="664248"/>
                </a:lnTo>
                <a:lnTo>
                  <a:pt x="360946" y="359117"/>
                </a:lnTo>
                <a:close/>
              </a:path>
              <a:path w="2129155" h="2268220">
                <a:moveTo>
                  <a:pt x="918654" y="43129"/>
                </a:moveTo>
                <a:lnTo>
                  <a:pt x="867345" y="57754"/>
                </a:lnTo>
                <a:lnTo>
                  <a:pt x="816258" y="74629"/>
                </a:lnTo>
                <a:lnTo>
                  <a:pt x="765629" y="93754"/>
                </a:lnTo>
                <a:lnTo>
                  <a:pt x="715696" y="115129"/>
                </a:lnTo>
                <a:lnTo>
                  <a:pt x="666697" y="138754"/>
                </a:lnTo>
                <a:lnTo>
                  <a:pt x="618871" y="164630"/>
                </a:lnTo>
                <a:lnTo>
                  <a:pt x="843724" y="537260"/>
                </a:lnTo>
                <a:lnTo>
                  <a:pt x="890524" y="512902"/>
                </a:lnTo>
                <a:lnTo>
                  <a:pt x="938841" y="492066"/>
                </a:lnTo>
                <a:lnTo>
                  <a:pt x="988176" y="474256"/>
                </a:lnTo>
                <a:lnTo>
                  <a:pt x="1038021" y="458990"/>
                </a:lnTo>
                <a:lnTo>
                  <a:pt x="918654" y="43129"/>
                </a:lnTo>
                <a:close/>
              </a:path>
              <a:path w="2129155" h="2268220">
                <a:moveTo>
                  <a:pt x="1870671" y="159270"/>
                </a:moveTo>
                <a:lnTo>
                  <a:pt x="1648625" y="534517"/>
                </a:lnTo>
                <a:lnTo>
                  <a:pt x="1693366" y="561906"/>
                </a:lnTo>
                <a:lnTo>
                  <a:pt x="1736036" y="591572"/>
                </a:lnTo>
                <a:lnTo>
                  <a:pt x="1776633" y="623771"/>
                </a:lnTo>
                <a:lnTo>
                  <a:pt x="1815160" y="658761"/>
                </a:lnTo>
                <a:lnTo>
                  <a:pt x="2128812" y="351015"/>
                </a:lnTo>
                <a:lnTo>
                  <a:pt x="2089248" y="314302"/>
                </a:lnTo>
                <a:lnTo>
                  <a:pt x="2048297" y="279691"/>
                </a:lnTo>
                <a:lnTo>
                  <a:pt x="2005961" y="247032"/>
                </a:lnTo>
                <a:lnTo>
                  <a:pt x="1962243" y="216176"/>
                </a:lnTo>
                <a:lnTo>
                  <a:pt x="1917146" y="186972"/>
                </a:lnTo>
                <a:lnTo>
                  <a:pt x="1870671" y="159270"/>
                </a:lnTo>
                <a:close/>
              </a:path>
              <a:path w="2129155" h="2268220">
                <a:moveTo>
                  <a:pt x="41630" y="904494"/>
                </a:moveTo>
                <a:lnTo>
                  <a:pt x="28907" y="954919"/>
                </a:lnTo>
                <a:lnTo>
                  <a:pt x="18498" y="1006149"/>
                </a:lnTo>
                <a:lnTo>
                  <a:pt x="10404" y="1058116"/>
                </a:lnTo>
                <a:lnTo>
                  <a:pt x="4623" y="1110749"/>
                </a:lnTo>
                <a:lnTo>
                  <a:pt x="1155" y="1163980"/>
                </a:lnTo>
                <a:lnTo>
                  <a:pt x="0" y="1217739"/>
                </a:lnTo>
                <a:lnTo>
                  <a:pt x="444080" y="1214996"/>
                </a:lnTo>
                <a:lnTo>
                  <a:pt x="446070" y="1162827"/>
                </a:lnTo>
                <a:lnTo>
                  <a:pt x="451697" y="1111688"/>
                </a:lnTo>
                <a:lnTo>
                  <a:pt x="460454" y="1061577"/>
                </a:lnTo>
                <a:lnTo>
                  <a:pt x="471830" y="1012494"/>
                </a:lnTo>
                <a:lnTo>
                  <a:pt x="41630" y="904494"/>
                </a:lnTo>
                <a:close/>
              </a:path>
              <a:path w="2129155" h="2268220">
                <a:moveTo>
                  <a:pt x="680008" y="1771129"/>
                </a:moveTo>
                <a:lnTo>
                  <a:pt x="366344" y="2076259"/>
                </a:lnTo>
                <a:lnTo>
                  <a:pt x="405907" y="2112055"/>
                </a:lnTo>
                <a:lnTo>
                  <a:pt x="446858" y="2146409"/>
                </a:lnTo>
                <a:lnTo>
                  <a:pt x="489194" y="2179251"/>
                </a:lnTo>
                <a:lnTo>
                  <a:pt x="532912" y="2210511"/>
                </a:lnTo>
                <a:lnTo>
                  <a:pt x="578010" y="2240119"/>
                </a:lnTo>
                <a:lnTo>
                  <a:pt x="624484" y="2268004"/>
                </a:lnTo>
                <a:lnTo>
                  <a:pt x="846531" y="1895373"/>
                </a:lnTo>
                <a:lnTo>
                  <a:pt x="801790" y="1867984"/>
                </a:lnTo>
                <a:lnTo>
                  <a:pt x="759121" y="1838318"/>
                </a:lnTo>
                <a:lnTo>
                  <a:pt x="718527" y="1806119"/>
                </a:lnTo>
                <a:lnTo>
                  <a:pt x="680008" y="1771129"/>
                </a:lnTo>
                <a:close/>
              </a:path>
              <a:path w="2129155" h="2268220">
                <a:moveTo>
                  <a:pt x="471830" y="1420253"/>
                </a:moveTo>
                <a:lnTo>
                  <a:pt x="44462" y="1530997"/>
                </a:lnTo>
                <a:lnTo>
                  <a:pt x="59494" y="1582012"/>
                </a:lnTo>
                <a:lnTo>
                  <a:pt x="76839" y="1632449"/>
                </a:lnTo>
                <a:lnTo>
                  <a:pt x="96497" y="1682149"/>
                </a:lnTo>
                <a:lnTo>
                  <a:pt x="118469" y="1730954"/>
                </a:lnTo>
                <a:lnTo>
                  <a:pt x="142755" y="1778705"/>
                </a:lnTo>
                <a:lnTo>
                  <a:pt x="169354" y="1825244"/>
                </a:lnTo>
                <a:lnTo>
                  <a:pt x="552284" y="1609255"/>
                </a:lnTo>
                <a:lnTo>
                  <a:pt x="527253" y="1563782"/>
                </a:lnTo>
                <a:lnTo>
                  <a:pt x="505833" y="1516773"/>
                </a:lnTo>
                <a:lnTo>
                  <a:pt x="487525" y="1468755"/>
                </a:lnTo>
                <a:lnTo>
                  <a:pt x="471830" y="1420253"/>
                </a:lnTo>
                <a:close/>
              </a:path>
            </a:pathLst>
          </a:custGeom>
          <a:solidFill>
            <a:schemeClr val="bg1"/>
          </a:solidFill>
        </p:spPr>
        <p:txBody>
          <a:bodyPr wrap="square" lIns="0" tIns="0" rIns="0" bIns="0" rtlCol="0"/>
          <a:lstStyle/>
          <a:p>
            <a:endParaRPr sz="1715"/>
          </a:p>
        </p:txBody>
      </p:sp>
      <p:sp>
        <p:nvSpPr>
          <p:cNvPr id="11" name="Holder 2">
            <a:extLst>
              <a:ext uri="{FF2B5EF4-FFF2-40B4-BE49-F238E27FC236}">
                <a16:creationId xmlns="" xmlns:a16="http://schemas.microsoft.com/office/drawing/2014/main" id="{A2CC3498-366A-47FC-B665-E6A8A2A350F1}"/>
              </a:ext>
            </a:extLst>
          </p:cNvPr>
          <p:cNvSpPr>
            <a:spLocks noGrp="1"/>
          </p:cNvSpPr>
          <p:nvPr>
            <p:ph type="title"/>
          </p:nvPr>
        </p:nvSpPr>
        <p:spPr>
          <a:xfrm>
            <a:off x="1080657" y="735370"/>
            <a:ext cx="6982691" cy="337089"/>
          </a:xfrm>
        </p:spPr>
        <p:txBody>
          <a:bodyPr lIns="0" tIns="0" rIns="0" bIns="0"/>
          <a:lstStyle>
            <a:lvl1pPr algn="ctr">
              <a:defRPr sz="2191" b="1" i="0">
                <a:solidFill>
                  <a:srgbClr val="4E9CAA"/>
                </a:solidFill>
                <a:latin typeface="Interstate Cond" pitchFamily="50" charset="0"/>
                <a:cs typeface="Interstate Cond" pitchFamily="50" charset="0"/>
              </a:defRPr>
            </a:lvl1pPr>
          </a:lstStyle>
          <a:p>
            <a:endParaRPr dirty="0"/>
          </a:p>
        </p:txBody>
      </p:sp>
      <p:sp>
        <p:nvSpPr>
          <p:cNvPr id="12" name="Holder 3">
            <a:extLst>
              <a:ext uri="{FF2B5EF4-FFF2-40B4-BE49-F238E27FC236}">
                <a16:creationId xmlns="" xmlns:a16="http://schemas.microsoft.com/office/drawing/2014/main" id="{4C272164-00E6-4420-A3AD-B83B3A0C783A}"/>
              </a:ext>
            </a:extLst>
          </p:cNvPr>
          <p:cNvSpPr>
            <a:spLocks noGrp="1"/>
          </p:cNvSpPr>
          <p:nvPr>
            <p:ph type="ftr" sz="quarter" idx="5"/>
          </p:nvPr>
        </p:nvSpPr>
        <p:spPr>
          <a:xfrm>
            <a:off x="3110994" y="6377941"/>
            <a:ext cx="2927993" cy="342900"/>
          </a:xfrm>
        </p:spPr>
        <p:txBody>
          <a:bodyPr lIns="0" tIns="0" rIns="0" bIns="0"/>
          <a:lstStyle>
            <a:lvl1pPr algn="ctr">
              <a:defRPr>
                <a:solidFill>
                  <a:schemeClr val="tx1">
                    <a:tint val="75000"/>
                  </a:schemeClr>
                </a:solidFill>
              </a:defRPr>
            </a:lvl1pPr>
          </a:lstStyle>
          <a:p>
            <a:endParaRPr dirty="0"/>
          </a:p>
        </p:txBody>
      </p:sp>
      <p:sp>
        <p:nvSpPr>
          <p:cNvPr id="13" name="Holder 4">
            <a:extLst>
              <a:ext uri="{FF2B5EF4-FFF2-40B4-BE49-F238E27FC236}">
                <a16:creationId xmlns="" xmlns:a16="http://schemas.microsoft.com/office/drawing/2014/main" id="{3217DED0-13E0-4586-8E09-597AFF188494}"/>
              </a:ext>
            </a:extLst>
          </p:cNvPr>
          <p:cNvSpPr>
            <a:spLocks noGrp="1"/>
          </p:cNvSpPr>
          <p:nvPr>
            <p:ph type="dt" sz="half" idx="6"/>
          </p:nvPr>
        </p:nvSpPr>
        <p:spPr>
          <a:xfrm>
            <a:off x="457499" y="6377941"/>
            <a:ext cx="2104494" cy="342900"/>
          </a:xfrm>
        </p:spPr>
        <p:txBody>
          <a:bodyPr lIns="0" tIns="0" rIns="0" bIns="0"/>
          <a:lstStyle>
            <a:lvl1pPr algn="l">
              <a:defRPr>
                <a:solidFill>
                  <a:schemeClr val="tx1">
                    <a:tint val="75000"/>
                  </a:schemeClr>
                </a:solidFill>
              </a:defRPr>
            </a:lvl1pPr>
          </a:lstStyle>
          <a:p>
            <a:fld id="{1D8BD707-D9CF-40AE-B4C6-C98DA3205C09}" type="datetimeFigureOut">
              <a:rPr lang="en-US"/>
              <a:t>6/3/2021</a:t>
            </a:fld>
            <a:endParaRPr lang="en-US" dirty="0"/>
          </a:p>
        </p:txBody>
      </p:sp>
      <p:sp>
        <p:nvSpPr>
          <p:cNvPr id="14" name="Holder 5">
            <a:extLst>
              <a:ext uri="{FF2B5EF4-FFF2-40B4-BE49-F238E27FC236}">
                <a16:creationId xmlns="" xmlns:a16="http://schemas.microsoft.com/office/drawing/2014/main" id="{F1881C03-FF3E-4A15-A3BD-AFA2B4EF6A19}"/>
              </a:ext>
            </a:extLst>
          </p:cNvPr>
          <p:cNvSpPr>
            <a:spLocks noGrp="1"/>
          </p:cNvSpPr>
          <p:nvPr>
            <p:ph type="sldNum" sz="quarter" idx="7"/>
          </p:nvPr>
        </p:nvSpPr>
        <p:spPr>
          <a:xfrm>
            <a:off x="6587984" y="6377941"/>
            <a:ext cx="2104494" cy="342900"/>
          </a:xfrm>
        </p:spPr>
        <p:txBody>
          <a:bodyPr lIns="0" tIns="0" rIns="0" bIns="0"/>
          <a:lstStyle>
            <a:lvl1pPr algn="r">
              <a:defRPr>
                <a:solidFill>
                  <a:schemeClr val="tx1">
                    <a:tint val="75000"/>
                  </a:schemeClr>
                </a:solidFill>
              </a:defRPr>
            </a:lvl1pPr>
          </a:lstStyle>
          <a:p>
            <a:fld id="{B6F15528-21DE-4FAA-801E-634DDDAF4B2B}" type="slidenum">
              <a:t>‹nr.›</a:t>
            </a:fld>
            <a:endParaRPr dirty="0"/>
          </a:p>
        </p:txBody>
      </p:sp>
    </p:spTree>
    <p:extLst>
      <p:ext uri="{BB962C8B-B14F-4D97-AF65-F5344CB8AC3E}">
        <p14:creationId xmlns:p14="http://schemas.microsoft.com/office/powerpoint/2010/main" val="32861319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el en ondertitel">
    <p:spTree>
      <p:nvGrpSpPr>
        <p:cNvPr id="1" name=""/>
        <p:cNvGrpSpPr/>
        <p:nvPr/>
      </p:nvGrpSpPr>
      <p:grpSpPr>
        <a:xfrm>
          <a:off x="0" y="0"/>
          <a:ext cx="0" cy="0"/>
          <a:chOff x="0" y="0"/>
          <a:chExt cx="0" cy="0"/>
        </a:xfrm>
      </p:grpSpPr>
      <p:sp>
        <p:nvSpPr>
          <p:cNvPr id="11" name="Titeltekst"/>
          <p:cNvSpPr txBox="1">
            <a:spLocks noGrp="1"/>
          </p:cNvSpPr>
          <p:nvPr>
            <p:ph type="title"/>
          </p:nvPr>
        </p:nvSpPr>
        <p:spPr>
          <a:xfrm>
            <a:off x="892971" y="1151931"/>
            <a:ext cx="7358063" cy="2321719"/>
          </a:xfrm>
          <a:prstGeom prst="rect">
            <a:avLst/>
          </a:prstGeom>
        </p:spPr>
        <p:txBody>
          <a:bodyPr anchor="b"/>
          <a:lstStyle/>
          <a:p>
            <a:r>
              <a:t>Titeltekst</a:t>
            </a:r>
          </a:p>
        </p:txBody>
      </p:sp>
      <p:sp>
        <p:nvSpPr>
          <p:cNvPr id="12" name="Hoofdtekst - niveau één…"/>
          <p:cNvSpPr txBox="1">
            <a:spLocks noGrp="1"/>
          </p:cNvSpPr>
          <p:nvPr>
            <p:ph type="body" sz="quarter" idx="1"/>
          </p:nvPr>
        </p:nvSpPr>
        <p:spPr>
          <a:xfrm>
            <a:off x="892971" y="3545086"/>
            <a:ext cx="7358063" cy="794743"/>
          </a:xfrm>
          <a:prstGeom prst="rect">
            <a:avLst/>
          </a:prstGeom>
        </p:spPr>
        <p:txBody>
          <a:bodyPr anchor="t"/>
          <a:lstStyle>
            <a:lvl1pPr marL="0" indent="0" algn="ctr">
              <a:spcBef>
                <a:spcPts val="0"/>
              </a:spcBef>
              <a:buSzTx/>
              <a:buNone/>
              <a:defRPr sz="2200"/>
            </a:lvl1pPr>
            <a:lvl2pPr marL="0" indent="0" algn="ctr">
              <a:spcBef>
                <a:spcPts val="0"/>
              </a:spcBef>
              <a:buSzTx/>
              <a:buNone/>
              <a:defRPr sz="2200"/>
            </a:lvl2pPr>
            <a:lvl3pPr marL="0" indent="0" algn="ctr">
              <a:spcBef>
                <a:spcPts val="0"/>
              </a:spcBef>
              <a:buSzTx/>
              <a:buNone/>
              <a:defRPr sz="2200"/>
            </a:lvl3pPr>
            <a:lvl4pPr marL="0" indent="0" algn="ctr">
              <a:spcBef>
                <a:spcPts val="0"/>
              </a:spcBef>
              <a:buSzTx/>
              <a:buNone/>
              <a:defRPr sz="2200"/>
            </a:lvl4pPr>
            <a:lvl5pPr marL="0" indent="0" algn="ctr">
              <a:spcBef>
                <a:spcPts val="0"/>
              </a:spcBef>
              <a:buSzTx/>
              <a:buNone/>
              <a:defRPr sz="2200"/>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13" name="Dianummer"/>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rPr/>
              <a:pPr/>
              <a:t>‹nr.›</a:t>
            </a:fld>
            <a:endParaRPr/>
          </a:p>
        </p:txBody>
      </p:sp>
    </p:spTree>
    <p:extLst>
      <p:ext uri="{BB962C8B-B14F-4D97-AF65-F5344CB8AC3E}">
        <p14:creationId xmlns:p14="http://schemas.microsoft.com/office/powerpoint/2010/main" val="40726359"/>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Foto - horizontaal">
    <p:spTree>
      <p:nvGrpSpPr>
        <p:cNvPr id="1" name=""/>
        <p:cNvGrpSpPr/>
        <p:nvPr/>
      </p:nvGrpSpPr>
      <p:grpSpPr>
        <a:xfrm>
          <a:off x="0" y="0"/>
          <a:ext cx="0" cy="0"/>
          <a:chOff x="0" y="0"/>
          <a:chExt cx="0" cy="0"/>
        </a:xfrm>
      </p:grpSpPr>
      <p:sp>
        <p:nvSpPr>
          <p:cNvPr id="20" name="Afbeelding"/>
          <p:cNvSpPr>
            <a:spLocks noGrp="1"/>
          </p:cNvSpPr>
          <p:nvPr>
            <p:ph type="pic" idx="21"/>
          </p:nvPr>
        </p:nvSpPr>
        <p:spPr>
          <a:xfrm>
            <a:off x="1140532" y="203277"/>
            <a:ext cx="6858002" cy="4574383"/>
          </a:xfrm>
          <a:prstGeom prst="rect">
            <a:avLst/>
          </a:prstGeom>
        </p:spPr>
        <p:txBody>
          <a:bodyPr lIns="54004" tIns="27002" rIns="54004" bIns="27002" anchor="t">
            <a:noAutofit/>
          </a:bodyPr>
          <a:lstStyle/>
          <a:p>
            <a:endParaRPr/>
          </a:p>
        </p:txBody>
      </p:sp>
      <p:sp>
        <p:nvSpPr>
          <p:cNvPr id="21" name="Titeltekst"/>
          <p:cNvSpPr txBox="1">
            <a:spLocks noGrp="1"/>
          </p:cNvSpPr>
          <p:nvPr>
            <p:ph type="title"/>
          </p:nvPr>
        </p:nvSpPr>
        <p:spPr>
          <a:xfrm>
            <a:off x="892971" y="4723806"/>
            <a:ext cx="7358063" cy="1000125"/>
          </a:xfrm>
          <a:prstGeom prst="rect">
            <a:avLst/>
          </a:prstGeom>
        </p:spPr>
        <p:txBody>
          <a:bodyPr anchor="b"/>
          <a:lstStyle/>
          <a:p>
            <a:r>
              <a:t>Titeltekst</a:t>
            </a:r>
          </a:p>
        </p:txBody>
      </p:sp>
      <p:sp>
        <p:nvSpPr>
          <p:cNvPr id="22" name="Hoofdtekst - niveau één…"/>
          <p:cNvSpPr txBox="1">
            <a:spLocks noGrp="1"/>
          </p:cNvSpPr>
          <p:nvPr>
            <p:ph type="body" sz="quarter" idx="1"/>
          </p:nvPr>
        </p:nvSpPr>
        <p:spPr>
          <a:xfrm>
            <a:off x="892971" y="5732859"/>
            <a:ext cx="7358063" cy="794743"/>
          </a:xfrm>
          <a:prstGeom prst="rect">
            <a:avLst/>
          </a:prstGeom>
        </p:spPr>
        <p:txBody>
          <a:bodyPr anchor="t"/>
          <a:lstStyle>
            <a:lvl1pPr marL="0" indent="0" algn="ctr">
              <a:spcBef>
                <a:spcPts val="0"/>
              </a:spcBef>
              <a:buSzTx/>
              <a:buNone/>
              <a:defRPr sz="2200"/>
            </a:lvl1pPr>
            <a:lvl2pPr marL="0" indent="0" algn="ctr">
              <a:spcBef>
                <a:spcPts val="0"/>
              </a:spcBef>
              <a:buSzTx/>
              <a:buNone/>
              <a:defRPr sz="2200"/>
            </a:lvl2pPr>
            <a:lvl3pPr marL="0" indent="0" algn="ctr">
              <a:spcBef>
                <a:spcPts val="0"/>
              </a:spcBef>
              <a:buSzTx/>
              <a:buNone/>
              <a:defRPr sz="2200"/>
            </a:lvl3pPr>
            <a:lvl4pPr marL="0" indent="0" algn="ctr">
              <a:spcBef>
                <a:spcPts val="0"/>
              </a:spcBef>
              <a:buSzTx/>
              <a:buNone/>
              <a:defRPr sz="2200"/>
            </a:lvl4pPr>
            <a:lvl5pPr marL="0" indent="0" algn="ctr">
              <a:spcBef>
                <a:spcPts val="0"/>
              </a:spcBef>
              <a:buSzTx/>
              <a:buNone/>
              <a:defRPr sz="2200"/>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23" name="Dianummer"/>
          <p:cNvSpPr txBox="1">
            <a:spLocks noGrp="1"/>
          </p:cNvSpPr>
          <p:nvPr>
            <p:ph type="sldNum" sz="quarter" idx="2"/>
          </p:nvPr>
        </p:nvSpPr>
        <p:spPr>
          <a:prstGeom prst="rect">
            <a:avLst/>
          </a:prstGeom>
        </p:spPr>
        <p:txBody>
          <a:bodyPr/>
          <a:lstStyle/>
          <a:p>
            <a:fld id="{86CB4B4D-7CA3-9044-876B-883B54F8677D}" type="slidenum">
              <a:rPr/>
              <a:pPr/>
              <a:t>‹nr.›</a:t>
            </a:fld>
            <a:endParaRPr/>
          </a:p>
        </p:txBody>
      </p:sp>
    </p:spTree>
    <p:extLst>
      <p:ext uri="{BB962C8B-B14F-4D97-AF65-F5344CB8AC3E}">
        <p14:creationId xmlns:p14="http://schemas.microsoft.com/office/powerpoint/2010/main" val="2155049418"/>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el - midden">
    <p:spTree>
      <p:nvGrpSpPr>
        <p:cNvPr id="1" name=""/>
        <p:cNvGrpSpPr/>
        <p:nvPr/>
      </p:nvGrpSpPr>
      <p:grpSpPr>
        <a:xfrm>
          <a:off x="0" y="0"/>
          <a:ext cx="0" cy="0"/>
          <a:chOff x="0" y="0"/>
          <a:chExt cx="0" cy="0"/>
        </a:xfrm>
      </p:grpSpPr>
      <p:sp>
        <p:nvSpPr>
          <p:cNvPr id="30" name="Titeltekst"/>
          <p:cNvSpPr txBox="1">
            <a:spLocks noGrp="1"/>
          </p:cNvSpPr>
          <p:nvPr>
            <p:ph type="title"/>
          </p:nvPr>
        </p:nvSpPr>
        <p:spPr>
          <a:xfrm>
            <a:off x="892971" y="2268142"/>
            <a:ext cx="7358063" cy="2321719"/>
          </a:xfrm>
          <a:prstGeom prst="rect">
            <a:avLst/>
          </a:prstGeom>
        </p:spPr>
        <p:txBody>
          <a:bodyPr/>
          <a:lstStyle/>
          <a:p>
            <a:r>
              <a:t>Titeltekst</a:t>
            </a:r>
          </a:p>
        </p:txBody>
      </p:sp>
      <p:sp>
        <p:nvSpPr>
          <p:cNvPr id="31" name="Dianummer"/>
          <p:cNvSpPr txBox="1">
            <a:spLocks noGrp="1"/>
          </p:cNvSpPr>
          <p:nvPr>
            <p:ph type="sldNum" sz="quarter" idx="2"/>
          </p:nvPr>
        </p:nvSpPr>
        <p:spPr>
          <a:prstGeom prst="rect">
            <a:avLst/>
          </a:prstGeom>
        </p:spPr>
        <p:txBody>
          <a:bodyPr/>
          <a:lstStyle/>
          <a:p>
            <a:fld id="{86CB4B4D-7CA3-9044-876B-883B54F8677D}" type="slidenum">
              <a:rPr/>
              <a:pPr/>
              <a:t>‹nr.›</a:t>
            </a:fld>
            <a:endParaRPr/>
          </a:p>
        </p:txBody>
      </p:sp>
    </p:spTree>
    <p:extLst>
      <p:ext uri="{BB962C8B-B14F-4D97-AF65-F5344CB8AC3E}">
        <p14:creationId xmlns:p14="http://schemas.microsoft.com/office/powerpoint/2010/main" val="696301592"/>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Foto - verticaal">
    <p:spTree>
      <p:nvGrpSpPr>
        <p:cNvPr id="1" name=""/>
        <p:cNvGrpSpPr/>
        <p:nvPr/>
      </p:nvGrpSpPr>
      <p:grpSpPr>
        <a:xfrm>
          <a:off x="0" y="0"/>
          <a:ext cx="0" cy="0"/>
          <a:chOff x="0" y="0"/>
          <a:chExt cx="0" cy="0"/>
        </a:xfrm>
      </p:grpSpPr>
      <p:sp>
        <p:nvSpPr>
          <p:cNvPr id="38" name="Afbeelding"/>
          <p:cNvSpPr>
            <a:spLocks noGrp="1"/>
          </p:cNvSpPr>
          <p:nvPr>
            <p:ph type="pic" idx="21"/>
          </p:nvPr>
        </p:nvSpPr>
        <p:spPr>
          <a:xfrm>
            <a:off x="1591717" y="431605"/>
            <a:ext cx="8719840" cy="5813227"/>
          </a:xfrm>
          <a:prstGeom prst="rect">
            <a:avLst/>
          </a:prstGeom>
        </p:spPr>
        <p:txBody>
          <a:bodyPr lIns="54004" tIns="27002" rIns="54004" bIns="27002" anchor="t">
            <a:noAutofit/>
          </a:bodyPr>
          <a:lstStyle/>
          <a:p>
            <a:endParaRPr/>
          </a:p>
        </p:txBody>
      </p:sp>
      <p:sp>
        <p:nvSpPr>
          <p:cNvPr id="39" name="Titeltekst"/>
          <p:cNvSpPr txBox="1">
            <a:spLocks noGrp="1"/>
          </p:cNvSpPr>
          <p:nvPr>
            <p:ph type="title"/>
          </p:nvPr>
        </p:nvSpPr>
        <p:spPr>
          <a:xfrm>
            <a:off x="669729" y="446484"/>
            <a:ext cx="3750469" cy="2803923"/>
          </a:xfrm>
          <a:prstGeom prst="rect">
            <a:avLst/>
          </a:prstGeom>
        </p:spPr>
        <p:txBody>
          <a:bodyPr anchor="b"/>
          <a:lstStyle>
            <a:lvl1pPr>
              <a:defRPr>
                <a:latin typeface="+mn-lt"/>
                <a:ea typeface="+mn-ea"/>
                <a:cs typeface="+mn-cs"/>
                <a:sym typeface="Helvetica Neue Medium"/>
              </a:defRPr>
            </a:lvl1pPr>
          </a:lstStyle>
          <a:p>
            <a:r>
              <a:t>Titeltekst</a:t>
            </a:r>
          </a:p>
        </p:txBody>
      </p:sp>
      <p:sp>
        <p:nvSpPr>
          <p:cNvPr id="40" name="Hoofdtekst - niveau één…"/>
          <p:cNvSpPr txBox="1">
            <a:spLocks noGrp="1"/>
          </p:cNvSpPr>
          <p:nvPr>
            <p:ph type="body" sz="quarter" idx="1"/>
          </p:nvPr>
        </p:nvSpPr>
        <p:spPr>
          <a:xfrm>
            <a:off x="669729" y="3321845"/>
            <a:ext cx="3750469" cy="2893219"/>
          </a:xfrm>
          <a:prstGeom prst="rect">
            <a:avLst/>
          </a:prstGeom>
        </p:spPr>
        <p:txBody>
          <a:bodyPr anchor="t"/>
          <a:lstStyle>
            <a:lvl1pPr marL="0" indent="0" algn="ctr">
              <a:spcBef>
                <a:spcPts val="0"/>
              </a:spcBef>
              <a:buSzTx/>
              <a:buNone/>
              <a:defRPr sz="2200"/>
            </a:lvl1pPr>
            <a:lvl2pPr marL="0" indent="0" algn="ctr">
              <a:spcBef>
                <a:spcPts val="0"/>
              </a:spcBef>
              <a:buSzTx/>
              <a:buNone/>
              <a:defRPr sz="2200"/>
            </a:lvl2pPr>
            <a:lvl3pPr marL="0" indent="0" algn="ctr">
              <a:spcBef>
                <a:spcPts val="0"/>
              </a:spcBef>
              <a:buSzTx/>
              <a:buNone/>
              <a:defRPr sz="2200"/>
            </a:lvl3pPr>
            <a:lvl4pPr marL="0" indent="0" algn="ctr">
              <a:spcBef>
                <a:spcPts val="0"/>
              </a:spcBef>
              <a:buSzTx/>
              <a:buNone/>
              <a:defRPr sz="2200"/>
            </a:lvl4pPr>
            <a:lvl5pPr marL="0" indent="0" algn="ctr">
              <a:spcBef>
                <a:spcPts val="0"/>
              </a:spcBef>
              <a:buSzTx/>
              <a:buNone/>
              <a:defRPr sz="2200"/>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41" name="Dianummer"/>
          <p:cNvSpPr txBox="1">
            <a:spLocks noGrp="1"/>
          </p:cNvSpPr>
          <p:nvPr>
            <p:ph type="sldNum" sz="quarter" idx="2"/>
          </p:nvPr>
        </p:nvSpPr>
        <p:spPr>
          <a:prstGeom prst="rect">
            <a:avLst/>
          </a:prstGeom>
        </p:spPr>
        <p:txBody>
          <a:bodyPr/>
          <a:lstStyle/>
          <a:p>
            <a:fld id="{86CB4B4D-7CA3-9044-876B-883B54F8677D}" type="slidenum">
              <a:rPr/>
              <a:pPr/>
              <a:t>‹nr.›</a:t>
            </a:fld>
            <a:endParaRPr/>
          </a:p>
        </p:txBody>
      </p:sp>
    </p:spTree>
    <p:extLst>
      <p:ext uri="{BB962C8B-B14F-4D97-AF65-F5344CB8AC3E}">
        <p14:creationId xmlns:p14="http://schemas.microsoft.com/office/powerpoint/2010/main" val="2000333666"/>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el - boven">
    <p:spTree>
      <p:nvGrpSpPr>
        <p:cNvPr id="1" name=""/>
        <p:cNvGrpSpPr/>
        <p:nvPr/>
      </p:nvGrpSpPr>
      <p:grpSpPr>
        <a:xfrm>
          <a:off x="0" y="0"/>
          <a:ext cx="0" cy="0"/>
          <a:chOff x="0" y="0"/>
          <a:chExt cx="0" cy="0"/>
        </a:xfrm>
      </p:grpSpPr>
      <p:sp>
        <p:nvSpPr>
          <p:cNvPr id="48" name="Titeltekst"/>
          <p:cNvSpPr txBox="1">
            <a:spLocks noGrp="1"/>
          </p:cNvSpPr>
          <p:nvPr>
            <p:ph type="title"/>
          </p:nvPr>
        </p:nvSpPr>
        <p:spPr>
          <a:prstGeom prst="rect">
            <a:avLst/>
          </a:prstGeom>
        </p:spPr>
        <p:txBody>
          <a:bodyPr/>
          <a:lstStyle/>
          <a:p>
            <a:r>
              <a:t>Titeltekst</a:t>
            </a:r>
          </a:p>
        </p:txBody>
      </p:sp>
      <p:sp>
        <p:nvSpPr>
          <p:cNvPr id="49" name="Dianummer"/>
          <p:cNvSpPr txBox="1">
            <a:spLocks noGrp="1"/>
          </p:cNvSpPr>
          <p:nvPr>
            <p:ph type="sldNum" sz="quarter" idx="2"/>
          </p:nvPr>
        </p:nvSpPr>
        <p:spPr>
          <a:prstGeom prst="rect">
            <a:avLst/>
          </a:prstGeom>
        </p:spPr>
        <p:txBody>
          <a:bodyPr/>
          <a:lstStyle/>
          <a:p>
            <a:fld id="{86CB4B4D-7CA3-9044-876B-883B54F8677D}" type="slidenum">
              <a:rPr/>
              <a:pPr/>
              <a:t>‹nr.›</a:t>
            </a:fld>
            <a:endParaRPr/>
          </a:p>
        </p:txBody>
      </p:sp>
    </p:spTree>
    <p:extLst>
      <p:ext uri="{BB962C8B-B14F-4D97-AF65-F5344CB8AC3E}">
        <p14:creationId xmlns:p14="http://schemas.microsoft.com/office/powerpoint/2010/main" val="3405029403"/>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el en opsomming">
    <p:spTree>
      <p:nvGrpSpPr>
        <p:cNvPr id="1" name=""/>
        <p:cNvGrpSpPr/>
        <p:nvPr/>
      </p:nvGrpSpPr>
      <p:grpSpPr>
        <a:xfrm>
          <a:off x="0" y="0"/>
          <a:ext cx="0" cy="0"/>
          <a:chOff x="0" y="0"/>
          <a:chExt cx="0" cy="0"/>
        </a:xfrm>
      </p:grpSpPr>
      <p:sp>
        <p:nvSpPr>
          <p:cNvPr id="56" name="Titeltekst"/>
          <p:cNvSpPr txBox="1">
            <a:spLocks noGrp="1"/>
          </p:cNvSpPr>
          <p:nvPr>
            <p:ph type="title"/>
          </p:nvPr>
        </p:nvSpPr>
        <p:spPr>
          <a:prstGeom prst="rect">
            <a:avLst/>
          </a:prstGeom>
        </p:spPr>
        <p:txBody>
          <a:bodyPr/>
          <a:lstStyle/>
          <a:p>
            <a:r>
              <a:t>Titeltekst</a:t>
            </a:r>
          </a:p>
        </p:txBody>
      </p:sp>
      <p:sp>
        <p:nvSpPr>
          <p:cNvPr id="57" name="Hoofdtekst - niveau één…"/>
          <p:cNvSpPr txBox="1">
            <a:spLocks noGrp="1"/>
          </p:cNvSpPr>
          <p:nvPr>
            <p:ph type="body" idx="1"/>
          </p:nvPr>
        </p:nvSpPr>
        <p:spPr>
          <a:prstGeom prst="rect">
            <a:avLst/>
          </a:prstGeom>
        </p:spPr>
        <p:txBody>
          <a:body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58" name="Dianummer"/>
          <p:cNvSpPr txBox="1">
            <a:spLocks noGrp="1"/>
          </p:cNvSpPr>
          <p:nvPr>
            <p:ph type="sldNum" sz="quarter" idx="2"/>
          </p:nvPr>
        </p:nvSpPr>
        <p:spPr>
          <a:prstGeom prst="rect">
            <a:avLst/>
          </a:prstGeom>
        </p:spPr>
        <p:txBody>
          <a:bodyPr/>
          <a:lstStyle/>
          <a:p>
            <a:fld id="{86CB4B4D-7CA3-9044-876B-883B54F8677D}" type="slidenum">
              <a:rPr/>
              <a:pPr/>
              <a:t>‹nr.›</a:t>
            </a:fld>
            <a:endParaRPr/>
          </a:p>
        </p:txBody>
      </p:sp>
    </p:spTree>
    <p:extLst>
      <p:ext uri="{BB962C8B-B14F-4D97-AF65-F5344CB8AC3E}">
        <p14:creationId xmlns:p14="http://schemas.microsoft.com/office/powerpoint/2010/main" val="2246157796"/>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el, opsomming en foto">
    <p:spTree>
      <p:nvGrpSpPr>
        <p:cNvPr id="1" name=""/>
        <p:cNvGrpSpPr/>
        <p:nvPr/>
      </p:nvGrpSpPr>
      <p:grpSpPr>
        <a:xfrm>
          <a:off x="0" y="0"/>
          <a:ext cx="0" cy="0"/>
          <a:chOff x="0" y="0"/>
          <a:chExt cx="0" cy="0"/>
        </a:xfrm>
      </p:grpSpPr>
      <p:sp>
        <p:nvSpPr>
          <p:cNvPr id="65" name="Afbeelding"/>
          <p:cNvSpPr>
            <a:spLocks noGrp="1"/>
          </p:cNvSpPr>
          <p:nvPr>
            <p:ph type="pic" idx="21"/>
          </p:nvPr>
        </p:nvSpPr>
        <p:spPr>
          <a:xfrm>
            <a:off x="2873129" y="1818683"/>
            <a:ext cx="6630293" cy="4420196"/>
          </a:xfrm>
          <a:prstGeom prst="rect">
            <a:avLst/>
          </a:prstGeom>
        </p:spPr>
        <p:txBody>
          <a:bodyPr lIns="54004" tIns="27002" rIns="54004" bIns="27002" anchor="t">
            <a:noAutofit/>
          </a:bodyPr>
          <a:lstStyle/>
          <a:p>
            <a:endParaRPr/>
          </a:p>
        </p:txBody>
      </p:sp>
      <p:sp>
        <p:nvSpPr>
          <p:cNvPr id="66" name="Titeltekst"/>
          <p:cNvSpPr txBox="1">
            <a:spLocks noGrp="1"/>
          </p:cNvSpPr>
          <p:nvPr>
            <p:ph type="title"/>
          </p:nvPr>
        </p:nvSpPr>
        <p:spPr>
          <a:prstGeom prst="rect">
            <a:avLst/>
          </a:prstGeom>
        </p:spPr>
        <p:txBody>
          <a:bodyPr/>
          <a:lstStyle/>
          <a:p>
            <a:r>
              <a:t>Titeltekst</a:t>
            </a:r>
          </a:p>
        </p:txBody>
      </p:sp>
      <p:sp>
        <p:nvSpPr>
          <p:cNvPr id="67" name="Hoofdtekst - niveau één…"/>
          <p:cNvSpPr txBox="1">
            <a:spLocks noGrp="1"/>
          </p:cNvSpPr>
          <p:nvPr>
            <p:ph type="body" sz="half" idx="1"/>
          </p:nvPr>
        </p:nvSpPr>
        <p:spPr>
          <a:xfrm>
            <a:off x="669729" y="1821657"/>
            <a:ext cx="3750469" cy="4420195"/>
          </a:xfrm>
          <a:prstGeom prst="rect">
            <a:avLst/>
          </a:prstGeom>
        </p:spPr>
        <p:txBody>
          <a:bodyPr/>
          <a:lstStyle>
            <a:lvl1pPr marL="202522" indent="-202522">
              <a:spcBef>
                <a:spcPts val="1891"/>
              </a:spcBef>
              <a:defRPr sz="1700"/>
            </a:lvl1pPr>
            <a:lvl2pPr marL="405045" indent="-202522">
              <a:spcBef>
                <a:spcPts val="1891"/>
              </a:spcBef>
              <a:defRPr sz="1700"/>
            </a:lvl2pPr>
            <a:lvl3pPr marL="607566" indent="-202522">
              <a:spcBef>
                <a:spcPts val="1891"/>
              </a:spcBef>
              <a:defRPr sz="1700"/>
            </a:lvl3pPr>
            <a:lvl4pPr marL="810086" indent="-202522">
              <a:spcBef>
                <a:spcPts val="1891"/>
              </a:spcBef>
              <a:defRPr sz="1700"/>
            </a:lvl4pPr>
            <a:lvl5pPr marL="1012609" indent="-202522">
              <a:spcBef>
                <a:spcPts val="1891"/>
              </a:spcBef>
              <a:defRPr sz="1700"/>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68" name="Dianummer"/>
          <p:cNvSpPr txBox="1">
            <a:spLocks noGrp="1"/>
          </p:cNvSpPr>
          <p:nvPr>
            <p:ph type="sldNum" sz="quarter" idx="2"/>
          </p:nvPr>
        </p:nvSpPr>
        <p:spPr>
          <a:xfrm>
            <a:off x="4433527" y="6536533"/>
            <a:ext cx="285010" cy="199089"/>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rPr/>
              <a:pPr/>
              <a:t>‹nr.›</a:t>
            </a:fld>
            <a:endParaRPr/>
          </a:p>
        </p:txBody>
      </p:sp>
    </p:spTree>
    <p:extLst>
      <p:ext uri="{BB962C8B-B14F-4D97-AF65-F5344CB8AC3E}">
        <p14:creationId xmlns:p14="http://schemas.microsoft.com/office/powerpoint/2010/main" val="958144315"/>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B16B1AD-7BBA-4167-8A8C-DA62629FA9E2}" type="datetimeFigureOut">
              <a:rPr lang="nl-NL" smtClean="0"/>
              <a:t>3-6-2021</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D89C082A-5C54-4F21-A0B5-C4E4B1479153}" type="slidenum">
              <a:rPr lang="nl-NL" smtClean="0"/>
              <a:t>‹nr.›</a:t>
            </a:fld>
            <a:endParaRPr lang="nl-NL"/>
          </a:p>
        </p:txBody>
      </p:sp>
    </p:spTree>
    <p:extLst>
      <p:ext uri="{BB962C8B-B14F-4D97-AF65-F5344CB8AC3E}">
        <p14:creationId xmlns:p14="http://schemas.microsoft.com/office/powerpoint/2010/main" val="37705646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Opsommingstekens">
    <p:spTree>
      <p:nvGrpSpPr>
        <p:cNvPr id="1" name=""/>
        <p:cNvGrpSpPr/>
        <p:nvPr/>
      </p:nvGrpSpPr>
      <p:grpSpPr>
        <a:xfrm>
          <a:off x="0" y="0"/>
          <a:ext cx="0" cy="0"/>
          <a:chOff x="0" y="0"/>
          <a:chExt cx="0" cy="0"/>
        </a:xfrm>
      </p:grpSpPr>
      <p:sp>
        <p:nvSpPr>
          <p:cNvPr id="75" name="Hoofdtekst - niveau één…"/>
          <p:cNvSpPr txBox="1">
            <a:spLocks noGrp="1"/>
          </p:cNvSpPr>
          <p:nvPr>
            <p:ph type="body" idx="1"/>
          </p:nvPr>
        </p:nvSpPr>
        <p:spPr>
          <a:xfrm>
            <a:off x="669729" y="892970"/>
            <a:ext cx="7804547" cy="5072063"/>
          </a:xfrm>
          <a:prstGeom prst="rect">
            <a:avLst/>
          </a:prstGeom>
        </p:spPr>
        <p:txBody>
          <a:body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76" name="Dianummer"/>
          <p:cNvSpPr txBox="1">
            <a:spLocks noGrp="1"/>
          </p:cNvSpPr>
          <p:nvPr>
            <p:ph type="sldNum" sz="quarter" idx="2"/>
          </p:nvPr>
        </p:nvSpPr>
        <p:spPr>
          <a:prstGeom prst="rect">
            <a:avLst/>
          </a:prstGeom>
        </p:spPr>
        <p:txBody>
          <a:bodyPr/>
          <a:lstStyle/>
          <a:p>
            <a:fld id="{86CB4B4D-7CA3-9044-876B-883B54F8677D}" type="slidenum">
              <a:rPr/>
              <a:pPr/>
              <a:t>‹nr.›</a:t>
            </a:fld>
            <a:endParaRPr/>
          </a:p>
        </p:txBody>
      </p:sp>
    </p:spTree>
    <p:extLst>
      <p:ext uri="{BB962C8B-B14F-4D97-AF65-F5344CB8AC3E}">
        <p14:creationId xmlns:p14="http://schemas.microsoft.com/office/powerpoint/2010/main" val="2193168898"/>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Foto - driemaal">
    <p:spTree>
      <p:nvGrpSpPr>
        <p:cNvPr id="1" name=""/>
        <p:cNvGrpSpPr/>
        <p:nvPr/>
      </p:nvGrpSpPr>
      <p:grpSpPr>
        <a:xfrm>
          <a:off x="0" y="0"/>
          <a:ext cx="0" cy="0"/>
          <a:chOff x="0" y="0"/>
          <a:chExt cx="0" cy="0"/>
        </a:xfrm>
      </p:grpSpPr>
      <p:sp>
        <p:nvSpPr>
          <p:cNvPr id="83" name="Afbeelding"/>
          <p:cNvSpPr>
            <a:spLocks noGrp="1"/>
          </p:cNvSpPr>
          <p:nvPr>
            <p:ph type="pic" sz="quarter" idx="21"/>
          </p:nvPr>
        </p:nvSpPr>
        <p:spPr>
          <a:xfrm>
            <a:off x="4697017" y="3536157"/>
            <a:ext cx="4257245" cy="2839641"/>
          </a:xfrm>
          <a:prstGeom prst="rect">
            <a:avLst/>
          </a:prstGeom>
        </p:spPr>
        <p:txBody>
          <a:bodyPr lIns="54004" tIns="27002" rIns="54004" bIns="27002" anchor="t">
            <a:noAutofit/>
          </a:bodyPr>
          <a:lstStyle/>
          <a:p>
            <a:endParaRPr/>
          </a:p>
        </p:txBody>
      </p:sp>
      <p:sp>
        <p:nvSpPr>
          <p:cNvPr id="84" name="Afbeelding"/>
          <p:cNvSpPr>
            <a:spLocks noGrp="1"/>
          </p:cNvSpPr>
          <p:nvPr>
            <p:ph type="pic" sz="quarter" idx="22"/>
          </p:nvPr>
        </p:nvSpPr>
        <p:spPr>
          <a:xfrm>
            <a:off x="4572000" y="625081"/>
            <a:ext cx="4125516" cy="2750344"/>
          </a:xfrm>
          <a:prstGeom prst="rect">
            <a:avLst/>
          </a:prstGeom>
        </p:spPr>
        <p:txBody>
          <a:bodyPr lIns="54004" tIns="27002" rIns="54004" bIns="27002" anchor="t">
            <a:noAutofit/>
          </a:bodyPr>
          <a:lstStyle/>
          <a:p>
            <a:endParaRPr/>
          </a:p>
        </p:txBody>
      </p:sp>
      <p:sp>
        <p:nvSpPr>
          <p:cNvPr id="85" name="Afbeelding"/>
          <p:cNvSpPr>
            <a:spLocks noGrp="1"/>
          </p:cNvSpPr>
          <p:nvPr>
            <p:ph type="pic" idx="23"/>
          </p:nvPr>
        </p:nvSpPr>
        <p:spPr>
          <a:xfrm>
            <a:off x="-1669851" y="625079"/>
            <a:ext cx="8425160" cy="5616773"/>
          </a:xfrm>
          <a:prstGeom prst="rect">
            <a:avLst/>
          </a:prstGeom>
        </p:spPr>
        <p:txBody>
          <a:bodyPr lIns="54004" tIns="27002" rIns="54004" bIns="27002" anchor="t">
            <a:noAutofit/>
          </a:bodyPr>
          <a:lstStyle/>
          <a:p>
            <a:endParaRPr/>
          </a:p>
        </p:txBody>
      </p:sp>
      <p:sp>
        <p:nvSpPr>
          <p:cNvPr id="86" name="Dianummer"/>
          <p:cNvSpPr txBox="1">
            <a:spLocks noGrp="1"/>
          </p:cNvSpPr>
          <p:nvPr>
            <p:ph type="sldNum" sz="quarter" idx="2"/>
          </p:nvPr>
        </p:nvSpPr>
        <p:spPr>
          <a:prstGeom prst="rect">
            <a:avLst/>
          </a:prstGeom>
        </p:spPr>
        <p:txBody>
          <a:bodyPr/>
          <a:lstStyle/>
          <a:p>
            <a:fld id="{86CB4B4D-7CA3-9044-876B-883B54F8677D}" type="slidenum">
              <a:rPr/>
              <a:pPr/>
              <a:t>‹nr.›</a:t>
            </a:fld>
            <a:endParaRPr/>
          </a:p>
        </p:txBody>
      </p:sp>
    </p:spTree>
    <p:extLst>
      <p:ext uri="{BB962C8B-B14F-4D97-AF65-F5344CB8AC3E}">
        <p14:creationId xmlns:p14="http://schemas.microsoft.com/office/powerpoint/2010/main" val="1709718748"/>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Citaat">
    <p:spTree>
      <p:nvGrpSpPr>
        <p:cNvPr id="1" name=""/>
        <p:cNvGrpSpPr/>
        <p:nvPr/>
      </p:nvGrpSpPr>
      <p:grpSpPr>
        <a:xfrm>
          <a:off x="0" y="0"/>
          <a:ext cx="0" cy="0"/>
          <a:chOff x="0" y="0"/>
          <a:chExt cx="0" cy="0"/>
        </a:xfrm>
      </p:grpSpPr>
      <p:sp>
        <p:nvSpPr>
          <p:cNvPr id="93" name="–Johnny Appleseed"/>
          <p:cNvSpPr txBox="1">
            <a:spLocks noGrp="1"/>
          </p:cNvSpPr>
          <p:nvPr>
            <p:ph type="body" sz="quarter" idx="21"/>
          </p:nvPr>
        </p:nvSpPr>
        <p:spPr>
          <a:xfrm>
            <a:off x="892971" y="4473774"/>
            <a:ext cx="7358063" cy="276034"/>
          </a:xfrm>
          <a:prstGeom prst="rect">
            <a:avLst/>
          </a:prstGeom>
        </p:spPr>
        <p:txBody>
          <a:bodyPr anchor="t">
            <a:spAutoFit/>
          </a:bodyPr>
          <a:lstStyle>
            <a:lvl1pPr marL="0" indent="0" algn="ctr">
              <a:spcBef>
                <a:spcPts val="0"/>
              </a:spcBef>
              <a:buSzTx/>
              <a:buNone/>
              <a:defRPr sz="1400" i="1"/>
            </a:lvl1pPr>
          </a:lstStyle>
          <a:p>
            <a:r>
              <a:t>–Johnny Appleseed</a:t>
            </a:r>
          </a:p>
        </p:txBody>
      </p:sp>
      <p:sp>
        <p:nvSpPr>
          <p:cNvPr id="94" name="&quot;Typ hier een citaat.&quot;"/>
          <p:cNvSpPr txBox="1">
            <a:spLocks noGrp="1"/>
          </p:cNvSpPr>
          <p:nvPr>
            <p:ph type="body" sz="quarter" idx="22"/>
          </p:nvPr>
        </p:nvSpPr>
        <p:spPr>
          <a:xfrm>
            <a:off x="892971" y="3030507"/>
            <a:ext cx="7358063" cy="368367"/>
          </a:xfrm>
          <a:prstGeom prst="rect">
            <a:avLst/>
          </a:prstGeom>
        </p:spPr>
        <p:txBody>
          <a:bodyPr>
            <a:spAutoFit/>
          </a:bodyPr>
          <a:lstStyle>
            <a:lvl1pPr marL="0" indent="0" algn="ctr">
              <a:spcBef>
                <a:spcPts val="0"/>
              </a:spcBef>
              <a:buSzTx/>
              <a:buNone/>
              <a:defRPr sz="2000">
                <a:latin typeface="+mn-lt"/>
                <a:ea typeface="+mn-ea"/>
                <a:cs typeface="+mn-cs"/>
                <a:sym typeface="Helvetica Neue Medium"/>
              </a:defRPr>
            </a:lvl1pPr>
          </a:lstStyle>
          <a:p>
            <a:r>
              <a:t>"Typ hier een citaat." </a:t>
            </a:r>
          </a:p>
        </p:txBody>
      </p:sp>
      <p:sp>
        <p:nvSpPr>
          <p:cNvPr id="95" name="Dianummer"/>
          <p:cNvSpPr txBox="1">
            <a:spLocks noGrp="1"/>
          </p:cNvSpPr>
          <p:nvPr>
            <p:ph type="sldNum" sz="quarter" idx="2"/>
          </p:nvPr>
        </p:nvSpPr>
        <p:spPr>
          <a:prstGeom prst="rect">
            <a:avLst/>
          </a:prstGeom>
        </p:spPr>
        <p:txBody>
          <a:bodyPr/>
          <a:lstStyle/>
          <a:p>
            <a:fld id="{86CB4B4D-7CA3-9044-876B-883B54F8677D}" type="slidenum">
              <a:rPr/>
              <a:pPr/>
              <a:t>‹nr.›</a:t>
            </a:fld>
            <a:endParaRPr/>
          </a:p>
        </p:txBody>
      </p:sp>
    </p:spTree>
    <p:extLst>
      <p:ext uri="{BB962C8B-B14F-4D97-AF65-F5344CB8AC3E}">
        <p14:creationId xmlns:p14="http://schemas.microsoft.com/office/powerpoint/2010/main" val="901541645"/>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Foto">
    <p:spTree>
      <p:nvGrpSpPr>
        <p:cNvPr id="1" name=""/>
        <p:cNvGrpSpPr/>
        <p:nvPr/>
      </p:nvGrpSpPr>
      <p:grpSpPr>
        <a:xfrm>
          <a:off x="0" y="0"/>
          <a:ext cx="0" cy="0"/>
          <a:chOff x="0" y="0"/>
          <a:chExt cx="0" cy="0"/>
        </a:xfrm>
      </p:grpSpPr>
      <p:sp>
        <p:nvSpPr>
          <p:cNvPr id="102" name="Afbeelding"/>
          <p:cNvSpPr>
            <a:spLocks noGrp="1"/>
          </p:cNvSpPr>
          <p:nvPr>
            <p:ph type="pic" idx="21"/>
          </p:nvPr>
        </p:nvSpPr>
        <p:spPr>
          <a:xfrm>
            <a:off x="-667866" y="1"/>
            <a:ext cx="10479731" cy="6991945"/>
          </a:xfrm>
          <a:prstGeom prst="rect">
            <a:avLst/>
          </a:prstGeom>
        </p:spPr>
        <p:txBody>
          <a:bodyPr lIns="54004" tIns="27002" rIns="54004" bIns="27002" anchor="t">
            <a:noAutofit/>
          </a:bodyPr>
          <a:lstStyle/>
          <a:p>
            <a:endParaRPr/>
          </a:p>
        </p:txBody>
      </p:sp>
      <p:sp>
        <p:nvSpPr>
          <p:cNvPr id="103" name="Dianummer"/>
          <p:cNvSpPr txBox="1">
            <a:spLocks noGrp="1"/>
          </p:cNvSpPr>
          <p:nvPr>
            <p:ph type="sldNum" sz="quarter" idx="2"/>
          </p:nvPr>
        </p:nvSpPr>
        <p:spPr>
          <a:prstGeom prst="rect">
            <a:avLst/>
          </a:prstGeom>
        </p:spPr>
        <p:txBody>
          <a:bodyPr/>
          <a:lstStyle/>
          <a:p>
            <a:fld id="{86CB4B4D-7CA3-9044-876B-883B54F8677D}" type="slidenum">
              <a:rPr/>
              <a:pPr/>
              <a:t>‹nr.›</a:t>
            </a:fld>
            <a:endParaRPr/>
          </a:p>
        </p:txBody>
      </p:sp>
    </p:spTree>
    <p:extLst>
      <p:ext uri="{BB962C8B-B14F-4D97-AF65-F5344CB8AC3E}">
        <p14:creationId xmlns:p14="http://schemas.microsoft.com/office/powerpoint/2010/main" val="1717528270"/>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1_Titel en ondertitel">
    <p:spTree>
      <p:nvGrpSpPr>
        <p:cNvPr id="1" name=""/>
        <p:cNvGrpSpPr/>
        <p:nvPr/>
      </p:nvGrpSpPr>
      <p:grpSpPr>
        <a:xfrm>
          <a:off x="0" y="0"/>
          <a:ext cx="0" cy="0"/>
          <a:chOff x="0" y="0"/>
          <a:chExt cx="0" cy="0"/>
        </a:xfrm>
      </p:grpSpPr>
      <p:sp>
        <p:nvSpPr>
          <p:cNvPr id="126" name="Titeltekst"/>
          <p:cNvSpPr txBox="1">
            <a:spLocks noGrp="1"/>
          </p:cNvSpPr>
          <p:nvPr>
            <p:ph type="title"/>
          </p:nvPr>
        </p:nvSpPr>
        <p:spPr>
          <a:xfrm>
            <a:off x="892971" y="1151931"/>
            <a:ext cx="7358063" cy="2321719"/>
          </a:xfrm>
          <a:prstGeom prst="rect">
            <a:avLst/>
          </a:prstGeom>
        </p:spPr>
        <p:txBody>
          <a:bodyPr anchor="b"/>
          <a:lstStyle>
            <a:lvl1pPr>
              <a:defRPr>
                <a:latin typeface="Helvetica"/>
                <a:ea typeface="Helvetica"/>
                <a:cs typeface="Helvetica"/>
                <a:sym typeface="Helvetica"/>
              </a:defRPr>
            </a:lvl1pPr>
          </a:lstStyle>
          <a:p>
            <a:r>
              <a:t>Titeltekst</a:t>
            </a:r>
          </a:p>
        </p:txBody>
      </p:sp>
      <p:sp>
        <p:nvSpPr>
          <p:cNvPr id="127" name="Hoofdtekst - niveau één…"/>
          <p:cNvSpPr txBox="1">
            <a:spLocks noGrp="1"/>
          </p:cNvSpPr>
          <p:nvPr>
            <p:ph type="body" sz="quarter" idx="1"/>
          </p:nvPr>
        </p:nvSpPr>
        <p:spPr>
          <a:xfrm>
            <a:off x="892971" y="3545086"/>
            <a:ext cx="7358063" cy="794743"/>
          </a:xfrm>
          <a:prstGeom prst="rect">
            <a:avLst/>
          </a:prstGeom>
        </p:spPr>
        <p:txBody>
          <a:bodyPr anchor="t"/>
          <a:lstStyle>
            <a:lvl1pPr marL="0" indent="0" algn="ctr">
              <a:spcBef>
                <a:spcPts val="0"/>
              </a:spcBef>
              <a:buSzTx/>
              <a:buNone/>
              <a:defRPr sz="2200"/>
            </a:lvl1pPr>
            <a:lvl2pPr marL="0" indent="0" algn="ctr">
              <a:spcBef>
                <a:spcPts val="0"/>
              </a:spcBef>
              <a:buSzTx/>
              <a:buNone/>
              <a:defRPr sz="2200"/>
            </a:lvl2pPr>
            <a:lvl3pPr marL="0" indent="0" algn="ctr">
              <a:spcBef>
                <a:spcPts val="0"/>
              </a:spcBef>
              <a:buSzTx/>
              <a:buNone/>
              <a:defRPr sz="2200"/>
            </a:lvl3pPr>
            <a:lvl4pPr marL="0" indent="0" algn="ctr">
              <a:spcBef>
                <a:spcPts val="0"/>
              </a:spcBef>
              <a:buSzTx/>
              <a:buNone/>
              <a:defRPr sz="2200"/>
            </a:lvl4pPr>
            <a:lvl5pPr marL="0" indent="0" algn="ctr">
              <a:spcBef>
                <a:spcPts val="0"/>
              </a:spcBef>
              <a:buSzTx/>
              <a:buNone/>
              <a:defRPr sz="2200"/>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128" name="Dianummer"/>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rPr/>
              <a:pPr/>
              <a:t>‹nr.›</a:t>
            </a:fld>
            <a:endParaRPr/>
          </a:p>
        </p:txBody>
      </p:sp>
    </p:spTree>
    <p:extLst>
      <p:ext uri="{BB962C8B-B14F-4D97-AF65-F5344CB8AC3E}">
        <p14:creationId xmlns:p14="http://schemas.microsoft.com/office/powerpoint/2010/main" val="1496529560"/>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10" name="bk object 17">
            <a:extLst>
              <a:ext uri="{FF2B5EF4-FFF2-40B4-BE49-F238E27FC236}">
                <a16:creationId xmlns="" xmlns:a16="http://schemas.microsoft.com/office/drawing/2014/main" id="{656D65FB-E640-463F-B18A-38341CF82719}"/>
              </a:ext>
            </a:extLst>
          </p:cNvPr>
          <p:cNvSpPr/>
          <p:nvPr userDrawn="1"/>
        </p:nvSpPr>
        <p:spPr>
          <a:xfrm>
            <a:off x="526208" y="518823"/>
            <a:ext cx="8109473" cy="5811157"/>
          </a:xfrm>
          <a:custGeom>
            <a:avLst/>
            <a:gdLst/>
            <a:ahLst/>
            <a:cxnLst/>
            <a:rect l="l" t="t" r="r" b="b"/>
            <a:pathLst>
              <a:path w="8616315" h="6101715">
                <a:moveTo>
                  <a:pt x="8463737" y="0"/>
                </a:moveTo>
                <a:lnTo>
                  <a:pt x="152400" y="0"/>
                </a:lnTo>
                <a:lnTo>
                  <a:pt x="64293" y="2381"/>
                </a:lnTo>
                <a:lnTo>
                  <a:pt x="19050" y="19050"/>
                </a:lnTo>
                <a:lnTo>
                  <a:pt x="2381" y="64293"/>
                </a:lnTo>
                <a:lnTo>
                  <a:pt x="0" y="152400"/>
                </a:lnTo>
                <a:lnTo>
                  <a:pt x="0" y="5949073"/>
                </a:lnTo>
                <a:lnTo>
                  <a:pt x="2381" y="6037179"/>
                </a:lnTo>
                <a:lnTo>
                  <a:pt x="19050" y="6082423"/>
                </a:lnTo>
                <a:lnTo>
                  <a:pt x="64293" y="6099092"/>
                </a:lnTo>
                <a:lnTo>
                  <a:pt x="152400" y="6101473"/>
                </a:lnTo>
                <a:lnTo>
                  <a:pt x="8463737" y="6101473"/>
                </a:lnTo>
                <a:lnTo>
                  <a:pt x="8551843" y="6099092"/>
                </a:lnTo>
                <a:lnTo>
                  <a:pt x="8597087" y="6082423"/>
                </a:lnTo>
                <a:lnTo>
                  <a:pt x="8613755" y="6037179"/>
                </a:lnTo>
                <a:lnTo>
                  <a:pt x="8616137" y="5949073"/>
                </a:lnTo>
                <a:lnTo>
                  <a:pt x="8616137" y="152400"/>
                </a:lnTo>
                <a:lnTo>
                  <a:pt x="8613755" y="64293"/>
                </a:lnTo>
                <a:lnTo>
                  <a:pt x="8597087" y="19050"/>
                </a:lnTo>
                <a:lnTo>
                  <a:pt x="8551843" y="2381"/>
                </a:lnTo>
                <a:lnTo>
                  <a:pt x="8463737" y="0"/>
                </a:lnTo>
                <a:close/>
              </a:path>
            </a:pathLst>
          </a:custGeom>
          <a:solidFill>
            <a:srgbClr val="FFFFFF"/>
          </a:solidFill>
          <a:ln>
            <a:noFill/>
          </a:ln>
        </p:spPr>
        <p:txBody>
          <a:bodyPr wrap="square" lIns="0" tIns="0" rIns="0" bIns="0" rtlCol="0"/>
          <a:lstStyle/>
          <a:p>
            <a:endParaRPr sz="1715" dirty="0"/>
          </a:p>
        </p:txBody>
      </p:sp>
      <p:sp>
        <p:nvSpPr>
          <p:cNvPr id="9" name="bk object 16">
            <a:extLst>
              <a:ext uri="{FF2B5EF4-FFF2-40B4-BE49-F238E27FC236}">
                <a16:creationId xmlns="" xmlns:a16="http://schemas.microsoft.com/office/drawing/2014/main" id="{08001FFD-F96A-43E2-AB12-BEBC955081F8}"/>
              </a:ext>
            </a:extLst>
          </p:cNvPr>
          <p:cNvSpPr/>
          <p:nvPr userDrawn="1"/>
        </p:nvSpPr>
        <p:spPr>
          <a:xfrm rot="392913">
            <a:off x="62677" y="59075"/>
            <a:ext cx="1090275" cy="1175312"/>
          </a:xfrm>
          <a:custGeom>
            <a:avLst/>
            <a:gdLst/>
            <a:ahLst/>
            <a:cxnLst/>
            <a:rect l="l" t="t" r="r" b="b"/>
            <a:pathLst>
              <a:path w="2129155" h="2268220">
                <a:moveTo>
                  <a:pt x="1248994" y="0"/>
                </a:moveTo>
                <a:lnTo>
                  <a:pt x="1246174" y="0"/>
                </a:lnTo>
                <a:lnTo>
                  <a:pt x="1246174" y="432003"/>
                </a:lnTo>
                <a:lnTo>
                  <a:pt x="1248994" y="432003"/>
                </a:lnTo>
                <a:lnTo>
                  <a:pt x="1300992" y="433937"/>
                </a:lnTo>
                <a:lnTo>
                  <a:pt x="1352724" y="439412"/>
                </a:lnTo>
                <a:lnTo>
                  <a:pt x="1403927" y="447931"/>
                </a:lnTo>
                <a:lnTo>
                  <a:pt x="1454340" y="459003"/>
                </a:lnTo>
                <a:lnTo>
                  <a:pt x="1568183" y="40500"/>
                </a:lnTo>
                <a:lnTo>
                  <a:pt x="1516401" y="28125"/>
                </a:lnTo>
                <a:lnTo>
                  <a:pt x="1463840" y="18000"/>
                </a:lnTo>
                <a:lnTo>
                  <a:pt x="1410660" y="10125"/>
                </a:lnTo>
                <a:lnTo>
                  <a:pt x="1357019" y="4500"/>
                </a:lnTo>
                <a:lnTo>
                  <a:pt x="1303078" y="1125"/>
                </a:lnTo>
                <a:lnTo>
                  <a:pt x="1248994" y="0"/>
                </a:lnTo>
                <a:close/>
              </a:path>
              <a:path w="2129155" h="2268220">
                <a:moveTo>
                  <a:pt x="360946" y="359117"/>
                </a:moveTo>
                <a:lnTo>
                  <a:pt x="324147" y="397607"/>
                </a:lnTo>
                <a:lnTo>
                  <a:pt x="288830" y="437447"/>
                </a:lnTo>
                <a:lnTo>
                  <a:pt x="255068" y="478634"/>
                </a:lnTo>
                <a:lnTo>
                  <a:pt x="222932" y="521165"/>
                </a:lnTo>
                <a:lnTo>
                  <a:pt x="192495" y="565037"/>
                </a:lnTo>
                <a:lnTo>
                  <a:pt x="163830" y="610247"/>
                </a:lnTo>
                <a:lnTo>
                  <a:pt x="549579" y="826249"/>
                </a:lnTo>
                <a:lnTo>
                  <a:pt x="578091" y="782293"/>
                </a:lnTo>
                <a:lnTo>
                  <a:pt x="608928" y="740148"/>
                </a:lnTo>
                <a:lnTo>
                  <a:pt x="641348" y="700553"/>
                </a:lnTo>
                <a:lnTo>
                  <a:pt x="674598" y="664248"/>
                </a:lnTo>
                <a:lnTo>
                  <a:pt x="360946" y="359117"/>
                </a:lnTo>
                <a:close/>
              </a:path>
              <a:path w="2129155" h="2268220">
                <a:moveTo>
                  <a:pt x="918654" y="43129"/>
                </a:moveTo>
                <a:lnTo>
                  <a:pt x="867345" y="57754"/>
                </a:lnTo>
                <a:lnTo>
                  <a:pt x="816258" y="74629"/>
                </a:lnTo>
                <a:lnTo>
                  <a:pt x="765629" y="93754"/>
                </a:lnTo>
                <a:lnTo>
                  <a:pt x="715696" y="115129"/>
                </a:lnTo>
                <a:lnTo>
                  <a:pt x="666697" y="138754"/>
                </a:lnTo>
                <a:lnTo>
                  <a:pt x="618871" y="164630"/>
                </a:lnTo>
                <a:lnTo>
                  <a:pt x="843724" y="537260"/>
                </a:lnTo>
                <a:lnTo>
                  <a:pt x="890524" y="512902"/>
                </a:lnTo>
                <a:lnTo>
                  <a:pt x="938841" y="492066"/>
                </a:lnTo>
                <a:lnTo>
                  <a:pt x="988176" y="474256"/>
                </a:lnTo>
                <a:lnTo>
                  <a:pt x="1038021" y="458990"/>
                </a:lnTo>
                <a:lnTo>
                  <a:pt x="918654" y="43129"/>
                </a:lnTo>
                <a:close/>
              </a:path>
              <a:path w="2129155" h="2268220">
                <a:moveTo>
                  <a:pt x="1870671" y="159270"/>
                </a:moveTo>
                <a:lnTo>
                  <a:pt x="1648625" y="534517"/>
                </a:lnTo>
                <a:lnTo>
                  <a:pt x="1693366" y="561906"/>
                </a:lnTo>
                <a:lnTo>
                  <a:pt x="1736036" y="591572"/>
                </a:lnTo>
                <a:lnTo>
                  <a:pt x="1776633" y="623771"/>
                </a:lnTo>
                <a:lnTo>
                  <a:pt x="1815160" y="658761"/>
                </a:lnTo>
                <a:lnTo>
                  <a:pt x="2128812" y="351015"/>
                </a:lnTo>
                <a:lnTo>
                  <a:pt x="2089248" y="314302"/>
                </a:lnTo>
                <a:lnTo>
                  <a:pt x="2048297" y="279691"/>
                </a:lnTo>
                <a:lnTo>
                  <a:pt x="2005961" y="247032"/>
                </a:lnTo>
                <a:lnTo>
                  <a:pt x="1962243" y="216176"/>
                </a:lnTo>
                <a:lnTo>
                  <a:pt x="1917146" y="186972"/>
                </a:lnTo>
                <a:lnTo>
                  <a:pt x="1870671" y="159270"/>
                </a:lnTo>
                <a:close/>
              </a:path>
              <a:path w="2129155" h="2268220">
                <a:moveTo>
                  <a:pt x="41630" y="904494"/>
                </a:moveTo>
                <a:lnTo>
                  <a:pt x="28907" y="954919"/>
                </a:lnTo>
                <a:lnTo>
                  <a:pt x="18498" y="1006149"/>
                </a:lnTo>
                <a:lnTo>
                  <a:pt x="10404" y="1058116"/>
                </a:lnTo>
                <a:lnTo>
                  <a:pt x="4623" y="1110749"/>
                </a:lnTo>
                <a:lnTo>
                  <a:pt x="1155" y="1163980"/>
                </a:lnTo>
                <a:lnTo>
                  <a:pt x="0" y="1217739"/>
                </a:lnTo>
                <a:lnTo>
                  <a:pt x="444080" y="1214996"/>
                </a:lnTo>
                <a:lnTo>
                  <a:pt x="446070" y="1162827"/>
                </a:lnTo>
                <a:lnTo>
                  <a:pt x="451697" y="1111688"/>
                </a:lnTo>
                <a:lnTo>
                  <a:pt x="460454" y="1061577"/>
                </a:lnTo>
                <a:lnTo>
                  <a:pt x="471830" y="1012494"/>
                </a:lnTo>
                <a:lnTo>
                  <a:pt x="41630" y="904494"/>
                </a:lnTo>
                <a:close/>
              </a:path>
              <a:path w="2129155" h="2268220">
                <a:moveTo>
                  <a:pt x="680008" y="1771129"/>
                </a:moveTo>
                <a:lnTo>
                  <a:pt x="366344" y="2076259"/>
                </a:lnTo>
                <a:lnTo>
                  <a:pt x="405907" y="2112055"/>
                </a:lnTo>
                <a:lnTo>
                  <a:pt x="446858" y="2146409"/>
                </a:lnTo>
                <a:lnTo>
                  <a:pt x="489194" y="2179251"/>
                </a:lnTo>
                <a:lnTo>
                  <a:pt x="532912" y="2210511"/>
                </a:lnTo>
                <a:lnTo>
                  <a:pt x="578010" y="2240119"/>
                </a:lnTo>
                <a:lnTo>
                  <a:pt x="624484" y="2268004"/>
                </a:lnTo>
                <a:lnTo>
                  <a:pt x="846531" y="1895373"/>
                </a:lnTo>
                <a:lnTo>
                  <a:pt x="801790" y="1867984"/>
                </a:lnTo>
                <a:lnTo>
                  <a:pt x="759121" y="1838318"/>
                </a:lnTo>
                <a:lnTo>
                  <a:pt x="718527" y="1806119"/>
                </a:lnTo>
                <a:lnTo>
                  <a:pt x="680008" y="1771129"/>
                </a:lnTo>
                <a:close/>
              </a:path>
              <a:path w="2129155" h="2268220">
                <a:moveTo>
                  <a:pt x="471830" y="1420253"/>
                </a:moveTo>
                <a:lnTo>
                  <a:pt x="44462" y="1530997"/>
                </a:lnTo>
                <a:lnTo>
                  <a:pt x="59494" y="1582012"/>
                </a:lnTo>
                <a:lnTo>
                  <a:pt x="76839" y="1632449"/>
                </a:lnTo>
                <a:lnTo>
                  <a:pt x="96497" y="1682149"/>
                </a:lnTo>
                <a:lnTo>
                  <a:pt x="118469" y="1730954"/>
                </a:lnTo>
                <a:lnTo>
                  <a:pt x="142755" y="1778705"/>
                </a:lnTo>
                <a:lnTo>
                  <a:pt x="169354" y="1825244"/>
                </a:lnTo>
                <a:lnTo>
                  <a:pt x="552284" y="1609255"/>
                </a:lnTo>
                <a:lnTo>
                  <a:pt x="527253" y="1563782"/>
                </a:lnTo>
                <a:lnTo>
                  <a:pt x="505833" y="1516773"/>
                </a:lnTo>
                <a:lnTo>
                  <a:pt x="487525" y="1468755"/>
                </a:lnTo>
                <a:lnTo>
                  <a:pt x="471830" y="1420253"/>
                </a:lnTo>
                <a:close/>
              </a:path>
            </a:pathLst>
          </a:custGeom>
          <a:solidFill>
            <a:schemeClr val="bg1"/>
          </a:solidFill>
        </p:spPr>
        <p:txBody>
          <a:bodyPr wrap="square" lIns="0" tIns="0" rIns="0" bIns="0" rtlCol="0"/>
          <a:lstStyle/>
          <a:p>
            <a:endParaRPr sz="1715"/>
          </a:p>
        </p:txBody>
      </p:sp>
      <p:sp>
        <p:nvSpPr>
          <p:cNvPr id="11" name="Holder 2">
            <a:extLst>
              <a:ext uri="{FF2B5EF4-FFF2-40B4-BE49-F238E27FC236}">
                <a16:creationId xmlns="" xmlns:a16="http://schemas.microsoft.com/office/drawing/2014/main" id="{A2CC3498-366A-47FC-B665-E6A8A2A350F1}"/>
              </a:ext>
            </a:extLst>
          </p:cNvPr>
          <p:cNvSpPr>
            <a:spLocks noGrp="1"/>
          </p:cNvSpPr>
          <p:nvPr>
            <p:ph type="title"/>
          </p:nvPr>
        </p:nvSpPr>
        <p:spPr>
          <a:xfrm>
            <a:off x="1080657" y="735370"/>
            <a:ext cx="6982691" cy="337089"/>
          </a:xfrm>
        </p:spPr>
        <p:txBody>
          <a:bodyPr lIns="0" tIns="0" rIns="0" bIns="0"/>
          <a:lstStyle>
            <a:lvl1pPr algn="ctr">
              <a:defRPr sz="2191" b="1" i="0">
                <a:solidFill>
                  <a:srgbClr val="4E9CAA"/>
                </a:solidFill>
                <a:latin typeface="Interstate Cond" pitchFamily="50" charset="0"/>
                <a:cs typeface="Interstate Cond" pitchFamily="50" charset="0"/>
              </a:defRPr>
            </a:lvl1pPr>
          </a:lstStyle>
          <a:p>
            <a:endParaRPr dirty="0"/>
          </a:p>
        </p:txBody>
      </p:sp>
      <p:sp>
        <p:nvSpPr>
          <p:cNvPr id="12" name="Holder 3">
            <a:extLst>
              <a:ext uri="{FF2B5EF4-FFF2-40B4-BE49-F238E27FC236}">
                <a16:creationId xmlns="" xmlns:a16="http://schemas.microsoft.com/office/drawing/2014/main" id="{4C272164-00E6-4420-A3AD-B83B3A0C783A}"/>
              </a:ext>
            </a:extLst>
          </p:cNvPr>
          <p:cNvSpPr>
            <a:spLocks noGrp="1"/>
          </p:cNvSpPr>
          <p:nvPr>
            <p:ph type="ftr" sz="quarter" idx="5"/>
          </p:nvPr>
        </p:nvSpPr>
        <p:spPr>
          <a:xfrm>
            <a:off x="3110994" y="6377941"/>
            <a:ext cx="2927993" cy="342900"/>
          </a:xfrm>
          <a:prstGeom prst="rect">
            <a:avLst/>
          </a:prstGeom>
        </p:spPr>
        <p:txBody>
          <a:bodyPr lIns="0" tIns="0" rIns="0" bIns="0"/>
          <a:lstStyle>
            <a:lvl1pPr algn="ctr">
              <a:defRPr>
                <a:solidFill>
                  <a:schemeClr val="tx1">
                    <a:tint val="75000"/>
                  </a:schemeClr>
                </a:solidFill>
              </a:defRPr>
            </a:lvl1pPr>
          </a:lstStyle>
          <a:p>
            <a:endParaRPr dirty="0"/>
          </a:p>
        </p:txBody>
      </p:sp>
      <p:sp>
        <p:nvSpPr>
          <p:cNvPr id="13" name="Holder 4">
            <a:extLst>
              <a:ext uri="{FF2B5EF4-FFF2-40B4-BE49-F238E27FC236}">
                <a16:creationId xmlns="" xmlns:a16="http://schemas.microsoft.com/office/drawing/2014/main" id="{3217DED0-13E0-4586-8E09-597AFF188494}"/>
              </a:ext>
            </a:extLst>
          </p:cNvPr>
          <p:cNvSpPr>
            <a:spLocks noGrp="1"/>
          </p:cNvSpPr>
          <p:nvPr>
            <p:ph type="dt" sz="half" idx="6"/>
          </p:nvPr>
        </p:nvSpPr>
        <p:spPr>
          <a:xfrm>
            <a:off x="457499" y="6377941"/>
            <a:ext cx="2104494" cy="34290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6/3/2021</a:t>
            </a:fld>
            <a:endParaRPr lang="en-US" dirty="0"/>
          </a:p>
        </p:txBody>
      </p:sp>
      <p:sp>
        <p:nvSpPr>
          <p:cNvPr id="14" name="Holder 5">
            <a:extLst>
              <a:ext uri="{FF2B5EF4-FFF2-40B4-BE49-F238E27FC236}">
                <a16:creationId xmlns="" xmlns:a16="http://schemas.microsoft.com/office/drawing/2014/main" id="{F1881C03-FF3E-4A15-A3BD-AFA2B4EF6A19}"/>
              </a:ext>
            </a:extLst>
          </p:cNvPr>
          <p:cNvSpPr>
            <a:spLocks noGrp="1"/>
          </p:cNvSpPr>
          <p:nvPr>
            <p:ph type="sldNum" sz="quarter" idx="7"/>
          </p:nvPr>
        </p:nvSpPr>
        <p:spPr>
          <a:xfrm>
            <a:off x="8500117" y="6377941"/>
            <a:ext cx="192361" cy="138499"/>
          </a:xfrm>
        </p:spPr>
        <p:txBody>
          <a:bodyPr lIns="0" tIns="0" rIns="0" bIns="0"/>
          <a:lstStyle>
            <a:lvl1pPr algn="r">
              <a:defRPr>
                <a:solidFill>
                  <a:schemeClr val="tx1">
                    <a:tint val="75000"/>
                  </a:schemeClr>
                </a:solidFill>
              </a:defRPr>
            </a:lvl1pPr>
          </a:lstStyle>
          <a:p>
            <a:fld id="{B6F15528-21DE-4FAA-801E-634DDDAF4B2B}" type="slidenum">
              <a:t>‹nr.›</a:t>
            </a:fld>
            <a:endParaRPr dirty="0"/>
          </a:p>
        </p:txBody>
      </p:sp>
    </p:spTree>
    <p:extLst>
      <p:ext uri="{BB962C8B-B14F-4D97-AF65-F5344CB8AC3E}">
        <p14:creationId xmlns:p14="http://schemas.microsoft.com/office/powerpoint/2010/main" val="19661071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5"/>
            <a:ext cx="7886700" cy="1500187"/>
          </a:xfrm>
        </p:spPr>
        <p:txBody>
          <a:bodyPr/>
          <a:lstStyle>
            <a:lvl1pPr marL="0" indent="0">
              <a:buNone/>
              <a:defRPr sz="24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B16B1AD-7BBA-4167-8A8C-DA62629FA9E2}" type="datetimeFigureOut">
              <a:rPr lang="nl-NL" smtClean="0"/>
              <a:t>3-6-2021</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D89C082A-5C54-4F21-A0B5-C4E4B1479153}" type="slidenum">
              <a:rPr lang="nl-NL" smtClean="0"/>
              <a:t>‹nr.›</a:t>
            </a:fld>
            <a:endParaRPr lang="nl-NL"/>
          </a:p>
        </p:txBody>
      </p:sp>
    </p:spTree>
    <p:extLst>
      <p:ext uri="{BB962C8B-B14F-4D97-AF65-F5344CB8AC3E}">
        <p14:creationId xmlns:p14="http://schemas.microsoft.com/office/powerpoint/2010/main" val="23112531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B16B1AD-7BBA-4167-8A8C-DA62629FA9E2}" type="datetimeFigureOut">
              <a:rPr lang="nl-NL" smtClean="0"/>
              <a:t>3-6-2021</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D89C082A-5C54-4F21-A0B5-C4E4B1479153}" type="slidenum">
              <a:rPr lang="nl-NL" smtClean="0"/>
              <a:t>‹nr.›</a:t>
            </a:fld>
            <a:endParaRPr lang="nl-NL"/>
          </a:p>
        </p:txBody>
      </p:sp>
    </p:spTree>
    <p:extLst>
      <p:ext uri="{BB962C8B-B14F-4D97-AF65-F5344CB8AC3E}">
        <p14:creationId xmlns:p14="http://schemas.microsoft.com/office/powerpoint/2010/main" val="32415952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7"/>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B16B1AD-7BBA-4167-8A8C-DA62629FA9E2}" type="datetimeFigureOut">
              <a:rPr lang="nl-NL" smtClean="0"/>
              <a:t>3-6-2021</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D89C082A-5C54-4F21-A0B5-C4E4B1479153}" type="slidenum">
              <a:rPr lang="nl-NL" smtClean="0"/>
              <a:t>‹nr.›</a:t>
            </a:fld>
            <a:endParaRPr lang="nl-NL"/>
          </a:p>
        </p:txBody>
      </p:sp>
    </p:spTree>
    <p:extLst>
      <p:ext uri="{BB962C8B-B14F-4D97-AF65-F5344CB8AC3E}">
        <p14:creationId xmlns:p14="http://schemas.microsoft.com/office/powerpoint/2010/main" val="30961559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B16B1AD-7BBA-4167-8A8C-DA62629FA9E2}" type="datetimeFigureOut">
              <a:rPr lang="nl-NL" smtClean="0"/>
              <a:t>3-6-2021</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D89C082A-5C54-4F21-A0B5-C4E4B1479153}" type="slidenum">
              <a:rPr lang="nl-NL" smtClean="0"/>
              <a:t>‹nr.›</a:t>
            </a:fld>
            <a:endParaRPr lang="nl-NL"/>
          </a:p>
        </p:txBody>
      </p:sp>
    </p:spTree>
    <p:extLst>
      <p:ext uri="{BB962C8B-B14F-4D97-AF65-F5344CB8AC3E}">
        <p14:creationId xmlns:p14="http://schemas.microsoft.com/office/powerpoint/2010/main" val="37564254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16B1AD-7BBA-4167-8A8C-DA62629FA9E2}" type="datetimeFigureOut">
              <a:rPr lang="nl-NL" smtClean="0"/>
              <a:t>3-6-2021</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D89C082A-5C54-4F21-A0B5-C4E4B1479153}" type="slidenum">
              <a:rPr lang="nl-NL" smtClean="0"/>
              <a:t>‹nr.›</a:t>
            </a:fld>
            <a:endParaRPr lang="nl-NL"/>
          </a:p>
        </p:txBody>
      </p:sp>
    </p:spTree>
    <p:extLst>
      <p:ext uri="{BB962C8B-B14F-4D97-AF65-F5344CB8AC3E}">
        <p14:creationId xmlns:p14="http://schemas.microsoft.com/office/powerpoint/2010/main" val="7986545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1"/>
            <a:ext cx="2949178"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B16B1AD-7BBA-4167-8A8C-DA62629FA9E2}" type="datetimeFigureOut">
              <a:rPr lang="nl-NL" smtClean="0"/>
              <a:t>3-6-2021</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D89C082A-5C54-4F21-A0B5-C4E4B1479153}" type="slidenum">
              <a:rPr lang="nl-NL" smtClean="0"/>
              <a:t>‹nr.›</a:t>
            </a:fld>
            <a:endParaRPr lang="nl-NL"/>
          </a:p>
        </p:txBody>
      </p:sp>
    </p:spTree>
    <p:extLst>
      <p:ext uri="{BB962C8B-B14F-4D97-AF65-F5344CB8AC3E}">
        <p14:creationId xmlns:p14="http://schemas.microsoft.com/office/powerpoint/2010/main" val="2763948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1"/>
            <a:ext cx="2949178"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B16B1AD-7BBA-4167-8A8C-DA62629FA9E2}" type="datetimeFigureOut">
              <a:rPr lang="nl-NL" smtClean="0"/>
              <a:t>3-6-2021</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D89C082A-5C54-4F21-A0B5-C4E4B1479153}" type="slidenum">
              <a:rPr lang="nl-NL" smtClean="0"/>
              <a:t>‹nr.›</a:t>
            </a:fld>
            <a:endParaRPr lang="nl-NL"/>
          </a:p>
        </p:txBody>
      </p:sp>
    </p:spTree>
    <p:extLst>
      <p:ext uri="{BB962C8B-B14F-4D97-AF65-F5344CB8AC3E}">
        <p14:creationId xmlns:p14="http://schemas.microsoft.com/office/powerpoint/2010/main" val="3541421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60000">
              <a:srgbClr val="6995A5"/>
            </a:gs>
            <a:gs pos="60000">
              <a:srgbClr val="719EAE"/>
            </a:gs>
          </a:gsLst>
          <a:lin ang="156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7"/>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16B1AD-7BBA-4167-8A8C-DA62629FA9E2}" type="datetimeFigureOut">
              <a:rPr lang="nl-NL" smtClean="0"/>
              <a:t>3-6-2021</a:t>
            </a:fld>
            <a:endParaRPr lang="nl-NL"/>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9C082A-5C54-4F21-A0B5-C4E4B1479153}" type="slidenum">
              <a:rPr lang="nl-NL" smtClean="0"/>
              <a:t>‹nr.›</a:t>
            </a:fld>
            <a:endParaRPr lang="nl-NL"/>
          </a:p>
        </p:txBody>
      </p:sp>
    </p:spTree>
    <p:extLst>
      <p:ext uri="{BB962C8B-B14F-4D97-AF65-F5344CB8AC3E}">
        <p14:creationId xmlns:p14="http://schemas.microsoft.com/office/powerpoint/2010/main" val="119029791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60000">
              <a:srgbClr val="6995A5"/>
            </a:gs>
            <a:gs pos="60000">
              <a:srgbClr val="719EAE"/>
            </a:gs>
          </a:gsLst>
          <a:lin ang="15600000" scaled="0"/>
          <a:tileRect/>
        </a:gradFill>
        <a:effectLst/>
      </p:bgPr>
    </p:bg>
    <p:spTree>
      <p:nvGrpSpPr>
        <p:cNvPr id="1" name=""/>
        <p:cNvGrpSpPr/>
        <p:nvPr/>
      </p:nvGrpSpPr>
      <p:grpSpPr>
        <a:xfrm>
          <a:off x="0" y="0"/>
          <a:ext cx="0" cy="0"/>
          <a:chOff x="0" y="0"/>
          <a:chExt cx="0" cy="0"/>
        </a:xfrm>
      </p:grpSpPr>
      <p:sp>
        <p:nvSpPr>
          <p:cNvPr id="2" name="Titeltekst"/>
          <p:cNvSpPr txBox="1">
            <a:spLocks noGrp="1"/>
          </p:cNvSpPr>
          <p:nvPr>
            <p:ph type="title"/>
          </p:nvPr>
        </p:nvSpPr>
        <p:spPr>
          <a:xfrm>
            <a:off x="669729" y="178595"/>
            <a:ext cx="7804547" cy="15180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0002" tIns="30002" rIns="30002" bIns="30002" anchor="ctr">
            <a:normAutofit/>
          </a:bodyPr>
          <a:lstStyle/>
          <a:p>
            <a:r>
              <a:t>Titeltekst</a:t>
            </a:r>
          </a:p>
        </p:txBody>
      </p:sp>
      <p:sp>
        <p:nvSpPr>
          <p:cNvPr id="3" name="Hoofdtekst - niveau één…"/>
          <p:cNvSpPr txBox="1">
            <a:spLocks noGrp="1"/>
          </p:cNvSpPr>
          <p:nvPr>
            <p:ph type="body" idx="1"/>
          </p:nvPr>
        </p:nvSpPr>
        <p:spPr>
          <a:xfrm>
            <a:off x="669729" y="1821657"/>
            <a:ext cx="7804547" cy="44201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0002" tIns="30002" rIns="30002" bIns="30002" anchor="ctr">
            <a:normAutofit/>
          </a:body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4" name="Dianummer"/>
          <p:cNvSpPr txBox="1">
            <a:spLocks noGrp="1"/>
          </p:cNvSpPr>
          <p:nvPr>
            <p:ph type="sldNum" sz="quarter" idx="2"/>
          </p:nvPr>
        </p:nvSpPr>
        <p:spPr>
          <a:xfrm>
            <a:off x="4443146" y="6536533"/>
            <a:ext cx="252950" cy="199089"/>
          </a:xfrm>
          <a:prstGeom prst="rect">
            <a:avLst/>
          </a:prstGeom>
          <a:ln w="12700">
            <a:miter lim="400000"/>
          </a:ln>
        </p:spPr>
        <p:txBody>
          <a:bodyPr wrap="none" lIns="30002" tIns="30002" rIns="30002" bIns="30002">
            <a:spAutoFit/>
          </a:bodyPr>
          <a:lstStyle>
            <a:lvl1pPr>
              <a:defRPr sz="900" b="0">
                <a:latin typeface="Helvetica Neue Light"/>
                <a:ea typeface="Helvetica Neue Light"/>
                <a:cs typeface="Helvetica Neue Light"/>
                <a:sym typeface="Helvetica Neue Light"/>
              </a:defRPr>
            </a:lvl1pPr>
          </a:lstStyle>
          <a:p>
            <a:pPr algn="ctr" defTabSz="345021" hangingPunct="0"/>
            <a:fld id="{86CB4B4D-7CA3-9044-876B-883B54F8677D}" type="slidenum">
              <a:rPr lang="nl-NL" kern="0" smtClean="0">
                <a:solidFill>
                  <a:srgbClr val="000000"/>
                </a:solidFill>
              </a:rPr>
              <a:pPr algn="ctr" defTabSz="345021" hangingPunct="0"/>
              <a:t>‹nr.›</a:t>
            </a:fld>
            <a:endParaRPr lang="nl-NL" kern="0">
              <a:solidFill>
                <a:srgbClr val="000000"/>
              </a:solidFill>
            </a:endParaRPr>
          </a:p>
        </p:txBody>
      </p:sp>
    </p:spTree>
    <p:extLst>
      <p:ext uri="{BB962C8B-B14F-4D97-AF65-F5344CB8AC3E}">
        <p14:creationId xmlns:p14="http://schemas.microsoft.com/office/powerpoint/2010/main" val="14877811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7" r:id="rId12"/>
    <p:sldLayoutId id="2147483688" r:id="rId13"/>
  </p:sldLayoutIdLst>
  <p:transition spd="med"/>
  <p:txStyles>
    <p:titleStyle>
      <a:lvl1pPr marL="0" marR="0" indent="0" algn="ctr" defTabSz="345038" rtl="0" latinLnBrk="0">
        <a:lnSpc>
          <a:spcPct val="100000"/>
        </a:lnSpc>
        <a:spcBef>
          <a:spcPts val="0"/>
        </a:spcBef>
        <a:spcAft>
          <a:spcPts val="0"/>
        </a:spcAft>
        <a:buClrTx/>
        <a:buSzTx/>
        <a:buFontTx/>
        <a:buNone/>
        <a:tabLst/>
        <a:defRPr sz="3500" b="0" i="0" u="none" strike="noStrike" cap="none" spc="0" baseline="0">
          <a:solidFill>
            <a:srgbClr val="000000"/>
          </a:solidFill>
          <a:uFillTx/>
          <a:latin typeface="+mj-lt"/>
          <a:ea typeface="+mj-ea"/>
          <a:cs typeface="+mj-cs"/>
          <a:sym typeface="Interstate BoldCondensed"/>
        </a:defRPr>
      </a:lvl1pPr>
      <a:lvl2pPr marL="0" marR="0" indent="0" algn="ctr" defTabSz="345038" rtl="0" latinLnBrk="0">
        <a:lnSpc>
          <a:spcPct val="100000"/>
        </a:lnSpc>
        <a:spcBef>
          <a:spcPts val="0"/>
        </a:spcBef>
        <a:spcAft>
          <a:spcPts val="0"/>
        </a:spcAft>
        <a:buClrTx/>
        <a:buSzTx/>
        <a:buFontTx/>
        <a:buNone/>
        <a:tabLst/>
        <a:defRPr sz="3500" b="0" i="0" u="none" strike="noStrike" cap="none" spc="0" baseline="0">
          <a:solidFill>
            <a:srgbClr val="000000"/>
          </a:solidFill>
          <a:uFillTx/>
          <a:latin typeface="+mj-lt"/>
          <a:ea typeface="+mj-ea"/>
          <a:cs typeface="+mj-cs"/>
          <a:sym typeface="Interstate BoldCondensed"/>
        </a:defRPr>
      </a:lvl2pPr>
      <a:lvl3pPr marL="0" marR="0" indent="0" algn="ctr" defTabSz="345038" rtl="0" latinLnBrk="0">
        <a:lnSpc>
          <a:spcPct val="100000"/>
        </a:lnSpc>
        <a:spcBef>
          <a:spcPts val="0"/>
        </a:spcBef>
        <a:spcAft>
          <a:spcPts val="0"/>
        </a:spcAft>
        <a:buClrTx/>
        <a:buSzTx/>
        <a:buFontTx/>
        <a:buNone/>
        <a:tabLst/>
        <a:defRPr sz="3500" b="0" i="0" u="none" strike="noStrike" cap="none" spc="0" baseline="0">
          <a:solidFill>
            <a:srgbClr val="000000"/>
          </a:solidFill>
          <a:uFillTx/>
          <a:latin typeface="+mj-lt"/>
          <a:ea typeface="+mj-ea"/>
          <a:cs typeface="+mj-cs"/>
          <a:sym typeface="Interstate BoldCondensed"/>
        </a:defRPr>
      </a:lvl3pPr>
      <a:lvl4pPr marL="0" marR="0" indent="0" algn="ctr" defTabSz="345038" rtl="0" latinLnBrk="0">
        <a:lnSpc>
          <a:spcPct val="100000"/>
        </a:lnSpc>
        <a:spcBef>
          <a:spcPts val="0"/>
        </a:spcBef>
        <a:spcAft>
          <a:spcPts val="0"/>
        </a:spcAft>
        <a:buClrTx/>
        <a:buSzTx/>
        <a:buFontTx/>
        <a:buNone/>
        <a:tabLst/>
        <a:defRPr sz="3500" b="0" i="0" u="none" strike="noStrike" cap="none" spc="0" baseline="0">
          <a:solidFill>
            <a:srgbClr val="000000"/>
          </a:solidFill>
          <a:uFillTx/>
          <a:latin typeface="+mj-lt"/>
          <a:ea typeface="+mj-ea"/>
          <a:cs typeface="+mj-cs"/>
          <a:sym typeface="Interstate BoldCondensed"/>
        </a:defRPr>
      </a:lvl4pPr>
      <a:lvl5pPr marL="0" marR="0" indent="0" algn="ctr" defTabSz="345038" rtl="0" latinLnBrk="0">
        <a:lnSpc>
          <a:spcPct val="100000"/>
        </a:lnSpc>
        <a:spcBef>
          <a:spcPts val="0"/>
        </a:spcBef>
        <a:spcAft>
          <a:spcPts val="0"/>
        </a:spcAft>
        <a:buClrTx/>
        <a:buSzTx/>
        <a:buFontTx/>
        <a:buNone/>
        <a:tabLst/>
        <a:defRPr sz="3500" b="0" i="0" u="none" strike="noStrike" cap="none" spc="0" baseline="0">
          <a:solidFill>
            <a:srgbClr val="000000"/>
          </a:solidFill>
          <a:uFillTx/>
          <a:latin typeface="+mj-lt"/>
          <a:ea typeface="+mj-ea"/>
          <a:cs typeface="+mj-cs"/>
          <a:sym typeface="Interstate BoldCondensed"/>
        </a:defRPr>
      </a:lvl5pPr>
      <a:lvl6pPr marL="0" marR="0" indent="0" algn="ctr" defTabSz="345038" rtl="0" latinLnBrk="0">
        <a:lnSpc>
          <a:spcPct val="100000"/>
        </a:lnSpc>
        <a:spcBef>
          <a:spcPts val="0"/>
        </a:spcBef>
        <a:spcAft>
          <a:spcPts val="0"/>
        </a:spcAft>
        <a:buClrTx/>
        <a:buSzTx/>
        <a:buFontTx/>
        <a:buNone/>
        <a:tabLst/>
        <a:defRPr sz="3500" b="0" i="0" u="none" strike="noStrike" cap="none" spc="0" baseline="0">
          <a:solidFill>
            <a:srgbClr val="000000"/>
          </a:solidFill>
          <a:uFillTx/>
          <a:latin typeface="+mj-lt"/>
          <a:ea typeface="+mj-ea"/>
          <a:cs typeface="+mj-cs"/>
          <a:sym typeface="Interstate BoldCondensed"/>
        </a:defRPr>
      </a:lvl6pPr>
      <a:lvl7pPr marL="0" marR="0" indent="0" algn="ctr" defTabSz="345038" rtl="0" latinLnBrk="0">
        <a:lnSpc>
          <a:spcPct val="100000"/>
        </a:lnSpc>
        <a:spcBef>
          <a:spcPts val="0"/>
        </a:spcBef>
        <a:spcAft>
          <a:spcPts val="0"/>
        </a:spcAft>
        <a:buClrTx/>
        <a:buSzTx/>
        <a:buFontTx/>
        <a:buNone/>
        <a:tabLst/>
        <a:defRPr sz="3500" b="0" i="0" u="none" strike="noStrike" cap="none" spc="0" baseline="0">
          <a:solidFill>
            <a:srgbClr val="000000"/>
          </a:solidFill>
          <a:uFillTx/>
          <a:latin typeface="+mj-lt"/>
          <a:ea typeface="+mj-ea"/>
          <a:cs typeface="+mj-cs"/>
          <a:sym typeface="Interstate BoldCondensed"/>
        </a:defRPr>
      </a:lvl7pPr>
      <a:lvl8pPr marL="0" marR="0" indent="0" algn="ctr" defTabSz="345038" rtl="0" latinLnBrk="0">
        <a:lnSpc>
          <a:spcPct val="100000"/>
        </a:lnSpc>
        <a:spcBef>
          <a:spcPts val="0"/>
        </a:spcBef>
        <a:spcAft>
          <a:spcPts val="0"/>
        </a:spcAft>
        <a:buClrTx/>
        <a:buSzTx/>
        <a:buFontTx/>
        <a:buNone/>
        <a:tabLst/>
        <a:defRPr sz="3500" b="0" i="0" u="none" strike="noStrike" cap="none" spc="0" baseline="0">
          <a:solidFill>
            <a:srgbClr val="000000"/>
          </a:solidFill>
          <a:uFillTx/>
          <a:latin typeface="+mj-lt"/>
          <a:ea typeface="+mj-ea"/>
          <a:cs typeface="+mj-cs"/>
          <a:sym typeface="Interstate BoldCondensed"/>
        </a:defRPr>
      </a:lvl8pPr>
      <a:lvl9pPr marL="0" marR="0" indent="0" algn="ctr" defTabSz="345038" rtl="0" latinLnBrk="0">
        <a:lnSpc>
          <a:spcPct val="100000"/>
        </a:lnSpc>
        <a:spcBef>
          <a:spcPts val="0"/>
        </a:spcBef>
        <a:spcAft>
          <a:spcPts val="0"/>
        </a:spcAft>
        <a:buClrTx/>
        <a:buSzTx/>
        <a:buFontTx/>
        <a:buNone/>
        <a:tabLst/>
        <a:defRPr sz="3500" b="0" i="0" u="none" strike="noStrike" cap="none" spc="0" baseline="0">
          <a:solidFill>
            <a:srgbClr val="000000"/>
          </a:solidFill>
          <a:uFillTx/>
          <a:latin typeface="+mj-lt"/>
          <a:ea typeface="+mj-ea"/>
          <a:cs typeface="+mj-cs"/>
          <a:sym typeface="Interstate BoldCondensed"/>
        </a:defRPr>
      </a:lvl9pPr>
    </p:titleStyle>
    <p:bodyStyle>
      <a:lvl1pPr marL="262528" marR="0" indent="-262528" algn="l" defTabSz="345038" rtl="0" latinLnBrk="0">
        <a:lnSpc>
          <a:spcPct val="100000"/>
        </a:lnSpc>
        <a:spcBef>
          <a:spcPts val="2481"/>
        </a:spcBef>
        <a:spcAft>
          <a:spcPts val="0"/>
        </a:spcAft>
        <a:buClrTx/>
        <a:buSzPct val="145000"/>
        <a:buFontTx/>
        <a:buChar char="•"/>
        <a:tabLst/>
        <a:defRPr sz="1900" b="0" i="0" u="none" strike="noStrike" cap="none" spc="0" baseline="0">
          <a:solidFill>
            <a:srgbClr val="000000"/>
          </a:solidFill>
          <a:uFillTx/>
          <a:latin typeface="Helvetica Neue"/>
          <a:ea typeface="Helvetica Neue"/>
          <a:cs typeface="Helvetica Neue"/>
          <a:sym typeface="Helvetica Neue"/>
        </a:defRPr>
      </a:lvl1pPr>
      <a:lvl2pPr marL="525058" marR="0" indent="-262528" algn="l" defTabSz="345038" rtl="0" latinLnBrk="0">
        <a:lnSpc>
          <a:spcPct val="100000"/>
        </a:lnSpc>
        <a:spcBef>
          <a:spcPts val="2481"/>
        </a:spcBef>
        <a:spcAft>
          <a:spcPts val="0"/>
        </a:spcAft>
        <a:buClrTx/>
        <a:buSzPct val="145000"/>
        <a:buFontTx/>
        <a:buChar char="•"/>
        <a:tabLst/>
        <a:defRPr sz="1900" b="0" i="0" u="none" strike="noStrike" cap="none" spc="0" baseline="0">
          <a:solidFill>
            <a:srgbClr val="000000"/>
          </a:solidFill>
          <a:uFillTx/>
          <a:latin typeface="Helvetica Neue"/>
          <a:ea typeface="Helvetica Neue"/>
          <a:cs typeface="Helvetica Neue"/>
          <a:sym typeface="Helvetica Neue"/>
        </a:defRPr>
      </a:lvl2pPr>
      <a:lvl3pPr marL="787586" marR="0" indent="-262528" algn="l" defTabSz="345038" rtl="0" latinLnBrk="0">
        <a:lnSpc>
          <a:spcPct val="100000"/>
        </a:lnSpc>
        <a:spcBef>
          <a:spcPts val="2481"/>
        </a:spcBef>
        <a:spcAft>
          <a:spcPts val="0"/>
        </a:spcAft>
        <a:buClrTx/>
        <a:buSzPct val="145000"/>
        <a:buFontTx/>
        <a:buChar char="•"/>
        <a:tabLst/>
        <a:defRPr sz="1900" b="0" i="0" u="none" strike="noStrike" cap="none" spc="0" baseline="0">
          <a:solidFill>
            <a:srgbClr val="000000"/>
          </a:solidFill>
          <a:uFillTx/>
          <a:latin typeface="Helvetica Neue"/>
          <a:ea typeface="Helvetica Neue"/>
          <a:cs typeface="Helvetica Neue"/>
          <a:sym typeface="Helvetica Neue"/>
        </a:defRPr>
      </a:lvl3pPr>
      <a:lvl4pPr marL="1050112" marR="0" indent="-262528" algn="l" defTabSz="345038" rtl="0" latinLnBrk="0">
        <a:lnSpc>
          <a:spcPct val="100000"/>
        </a:lnSpc>
        <a:spcBef>
          <a:spcPts val="2481"/>
        </a:spcBef>
        <a:spcAft>
          <a:spcPts val="0"/>
        </a:spcAft>
        <a:buClrTx/>
        <a:buSzPct val="145000"/>
        <a:buFontTx/>
        <a:buChar char="•"/>
        <a:tabLst/>
        <a:defRPr sz="1900" b="0" i="0" u="none" strike="noStrike" cap="none" spc="0" baseline="0">
          <a:solidFill>
            <a:srgbClr val="000000"/>
          </a:solidFill>
          <a:uFillTx/>
          <a:latin typeface="Helvetica Neue"/>
          <a:ea typeface="Helvetica Neue"/>
          <a:cs typeface="Helvetica Neue"/>
          <a:sym typeface="Helvetica Neue"/>
        </a:defRPr>
      </a:lvl4pPr>
      <a:lvl5pPr marL="1312642" marR="0" indent="-262528" algn="l" defTabSz="345038" rtl="0" latinLnBrk="0">
        <a:lnSpc>
          <a:spcPct val="100000"/>
        </a:lnSpc>
        <a:spcBef>
          <a:spcPts val="2481"/>
        </a:spcBef>
        <a:spcAft>
          <a:spcPts val="0"/>
        </a:spcAft>
        <a:buClrTx/>
        <a:buSzPct val="145000"/>
        <a:buFontTx/>
        <a:buChar char="•"/>
        <a:tabLst/>
        <a:defRPr sz="1900" b="0" i="0" u="none" strike="noStrike" cap="none" spc="0" baseline="0">
          <a:solidFill>
            <a:srgbClr val="000000"/>
          </a:solidFill>
          <a:uFillTx/>
          <a:latin typeface="Helvetica Neue"/>
          <a:ea typeface="Helvetica Neue"/>
          <a:cs typeface="Helvetica Neue"/>
          <a:sym typeface="Helvetica Neue"/>
        </a:defRPr>
      </a:lvl5pPr>
      <a:lvl6pPr marL="1575170" marR="0" indent="-262528" algn="l" defTabSz="345038" rtl="0" latinLnBrk="0">
        <a:lnSpc>
          <a:spcPct val="100000"/>
        </a:lnSpc>
        <a:spcBef>
          <a:spcPts val="2481"/>
        </a:spcBef>
        <a:spcAft>
          <a:spcPts val="0"/>
        </a:spcAft>
        <a:buClrTx/>
        <a:buSzPct val="145000"/>
        <a:buFontTx/>
        <a:buChar char="•"/>
        <a:tabLst/>
        <a:defRPr sz="1900" b="0" i="0" u="none" strike="noStrike" cap="none" spc="0" baseline="0">
          <a:solidFill>
            <a:srgbClr val="000000"/>
          </a:solidFill>
          <a:uFillTx/>
          <a:latin typeface="Helvetica Neue"/>
          <a:ea typeface="Helvetica Neue"/>
          <a:cs typeface="Helvetica Neue"/>
          <a:sym typeface="Helvetica Neue"/>
        </a:defRPr>
      </a:lvl6pPr>
      <a:lvl7pPr marL="1837698" marR="0" indent="-262528" algn="l" defTabSz="345038" rtl="0" latinLnBrk="0">
        <a:lnSpc>
          <a:spcPct val="100000"/>
        </a:lnSpc>
        <a:spcBef>
          <a:spcPts val="2481"/>
        </a:spcBef>
        <a:spcAft>
          <a:spcPts val="0"/>
        </a:spcAft>
        <a:buClrTx/>
        <a:buSzPct val="145000"/>
        <a:buFontTx/>
        <a:buChar char="•"/>
        <a:tabLst/>
        <a:defRPr sz="1900" b="0" i="0" u="none" strike="noStrike" cap="none" spc="0" baseline="0">
          <a:solidFill>
            <a:srgbClr val="000000"/>
          </a:solidFill>
          <a:uFillTx/>
          <a:latin typeface="Helvetica Neue"/>
          <a:ea typeface="Helvetica Neue"/>
          <a:cs typeface="Helvetica Neue"/>
          <a:sym typeface="Helvetica Neue"/>
        </a:defRPr>
      </a:lvl7pPr>
      <a:lvl8pPr marL="2100226" marR="0" indent="-262528" algn="l" defTabSz="345038" rtl="0" latinLnBrk="0">
        <a:lnSpc>
          <a:spcPct val="100000"/>
        </a:lnSpc>
        <a:spcBef>
          <a:spcPts val="2481"/>
        </a:spcBef>
        <a:spcAft>
          <a:spcPts val="0"/>
        </a:spcAft>
        <a:buClrTx/>
        <a:buSzPct val="145000"/>
        <a:buFontTx/>
        <a:buChar char="•"/>
        <a:tabLst/>
        <a:defRPr sz="1900" b="0" i="0" u="none" strike="noStrike" cap="none" spc="0" baseline="0">
          <a:solidFill>
            <a:srgbClr val="000000"/>
          </a:solidFill>
          <a:uFillTx/>
          <a:latin typeface="Helvetica Neue"/>
          <a:ea typeface="Helvetica Neue"/>
          <a:cs typeface="Helvetica Neue"/>
          <a:sym typeface="Helvetica Neue"/>
        </a:defRPr>
      </a:lvl8pPr>
      <a:lvl9pPr marL="2362754" marR="0" indent="-262528" algn="l" defTabSz="345038" rtl="0" latinLnBrk="0">
        <a:lnSpc>
          <a:spcPct val="100000"/>
        </a:lnSpc>
        <a:spcBef>
          <a:spcPts val="2481"/>
        </a:spcBef>
        <a:spcAft>
          <a:spcPts val="0"/>
        </a:spcAft>
        <a:buClrTx/>
        <a:buSzPct val="145000"/>
        <a:buFontTx/>
        <a:buChar char="•"/>
        <a:tabLst/>
        <a:defRPr sz="19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345038"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Light"/>
        </a:defRPr>
      </a:lvl1pPr>
      <a:lvl2pPr marL="0" marR="0" indent="135015" algn="ctr" defTabSz="345038"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Light"/>
        </a:defRPr>
      </a:lvl2pPr>
      <a:lvl3pPr marL="0" marR="0" indent="270029" algn="ctr" defTabSz="345038"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Light"/>
        </a:defRPr>
      </a:lvl3pPr>
      <a:lvl4pPr marL="0" marR="0" indent="405045" algn="ctr" defTabSz="345038"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Light"/>
        </a:defRPr>
      </a:lvl4pPr>
      <a:lvl5pPr marL="0" marR="0" indent="540058" algn="ctr" defTabSz="345038"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Light"/>
        </a:defRPr>
      </a:lvl5pPr>
      <a:lvl6pPr marL="0" marR="0" indent="675072" algn="ctr" defTabSz="345038"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Light"/>
        </a:defRPr>
      </a:lvl6pPr>
      <a:lvl7pPr marL="0" marR="0" indent="810086" algn="ctr" defTabSz="345038"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Light"/>
        </a:defRPr>
      </a:lvl7pPr>
      <a:lvl8pPr marL="0" marR="0" indent="945102" algn="ctr" defTabSz="345038"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Light"/>
        </a:defRPr>
      </a:lvl8pPr>
      <a:lvl9pPr marL="0" marR="0" indent="1080117" algn="ctr" defTabSz="345038"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1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12.xml"/><Relationship Id="rId5" Type="http://schemas.openxmlformats.org/officeDocument/2006/relationships/image" Target="../media/image42.jp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12.xml"/><Relationship Id="rId4" Type="http://schemas.openxmlformats.org/officeDocument/2006/relationships/image" Target="../media/image46.jpg"/></Relationships>
</file>

<file path=ppt/slides/_rels/slide1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1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8" Type="http://schemas.openxmlformats.org/officeDocument/2006/relationships/image" Target="../media/image60.jpg"/><Relationship Id="rId3" Type="http://schemas.openxmlformats.org/officeDocument/2006/relationships/image" Target="../media/image55.png"/><Relationship Id="rId7" Type="http://schemas.openxmlformats.org/officeDocument/2006/relationships/image" Target="../media/image59.jpg"/><Relationship Id="rId2" Type="http://schemas.openxmlformats.org/officeDocument/2006/relationships/image" Target="../media/image54.png"/><Relationship Id="rId1" Type="http://schemas.openxmlformats.org/officeDocument/2006/relationships/slideLayout" Target="../slideLayouts/slideLayout12.xml"/><Relationship Id="rId6" Type="http://schemas.openxmlformats.org/officeDocument/2006/relationships/image" Target="../media/image58.jpg"/><Relationship Id="rId5" Type="http://schemas.openxmlformats.org/officeDocument/2006/relationships/image" Target="../media/image57.jpg"/><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XVlcujbOszw" TargetMode="External"/><Relationship Id="rId2" Type="http://schemas.openxmlformats.org/officeDocument/2006/relationships/hyperlink" Target="https://www.youtube.com/watch?v=HSad22e-lEY" TargetMode="Externa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hyperlink" Target="mailto:stefan@quiet.nl" TargetMode="External"/><Relationship Id="rId1" Type="http://schemas.openxmlformats.org/officeDocument/2006/relationships/slideLayout" Target="../slideLayouts/slideLayout12.xml"/><Relationship Id="rId4" Type="http://schemas.openxmlformats.org/officeDocument/2006/relationships/image" Target="../media/image21.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hyperlink" Target="mailto:stefan@quiet.nl" TargetMode="External"/><Relationship Id="rId1" Type="http://schemas.openxmlformats.org/officeDocument/2006/relationships/slideLayout" Target="../slideLayouts/slideLayout12.xml"/><Relationship Id="rId4" Type="http://schemas.openxmlformats.org/officeDocument/2006/relationships/image" Target="../media/image2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5.xml"/><Relationship Id="rId5" Type="http://schemas.openxmlformats.org/officeDocument/2006/relationships/image" Target="../media/image25.jpg"/><Relationship Id="rId4" Type="http://schemas.openxmlformats.org/officeDocument/2006/relationships/image" Target="../media/image24.jpg"/></Relationships>
</file>

<file path=ppt/slides/_rels/slide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3.xml"/><Relationship Id="rId4" Type="http://schemas.openxmlformats.org/officeDocument/2006/relationships/image" Target="../media/image28.jpeg"/></Relationships>
</file>

<file path=ppt/slides/_rels/slide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3.xml"/><Relationship Id="rId4" Type="http://schemas.openxmlformats.org/officeDocument/2006/relationships/image" Target="../media/image29.jpeg"/></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tsqMiaMqYGA" TargetMode="External"/><Relationship Id="rId2" Type="http://schemas.openxmlformats.org/officeDocument/2006/relationships/hyperlink" Target="https://www.youtube.com/watch?v=pAF_K9s2yig" TargetMode="Externa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931428" y="1377287"/>
            <a:ext cx="5258008" cy="364169"/>
          </a:xfrm>
          <a:prstGeom prst="rect">
            <a:avLst/>
          </a:prstGeom>
        </p:spPr>
        <p:txBody>
          <a:bodyPr vert="horz" wrap="square" lIns="0" tIns="12095" rIns="0" bIns="0" rtlCol="0">
            <a:spAutoFit/>
          </a:bodyPr>
          <a:lstStyle/>
          <a:p>
            <a:pPr marL="12094" algn="ctr">
              <a:spcBef>
                <a:spcPts val="95"/>
              </a:spcBef>
            </a:pPr>
            <a:r>
              <a:rPr lang="en-US" sz="2287" spc="11" dirty="0" smtClean="0">
                <a:solidFill>
                  <a:srgbClr val="4E9CAA"/>
                </a:solidFill>
                <a:latin typeface="Interstate Cond" pitchFamily="50" charset="0"/>
                <a:cs typeface="Interstate"/>
              </a:rPr>
              <a:t>NOV – </a:t>
            </a:r>
            <a:r>
              <a:rPr lang="en-US" sz="2287" spc="11" dirty="0" err="1" smtClean="0">
                <a:solidFill>
                  <a:srgbClr val="4E9CAA"/>
                </a:solidFill>
                <a:latin typeface="Interstate Cond" pitchFamily="50" charset="0"/>
                <a:cs typeface="Interstate"/>
              </a:rPr>
              <a:t>Mensen</a:t>
            </a:r>
            <a:r>
              <a:rPr lang="en-US" sz="2287" spc="11" dirty="0" smtClean="0">
                <a:solidFill>
                  <a:srgbClr val="4E9CAA"/>
                </a:solidFill>
                <a:latin typeface="Interstate Cond" pitchFamily="50" charset="0"/>
                <a:cs typeface="Interstate"/>
              </a:rPr>
              <a:t> </a:t>
            </a:r>
            <a:r>
              <a:rPr lang="en-US" sz="2287" spc="11" dirty="0" err="1" smtClean="0">
                <a:solidFill>
                  <a:srgbClr val="4E9CAA"/>
                </a:solidFill>
                <a:latin typeface="Interstate Cond" pitchFamily="50" charset="0"/>
                <a:cs typeface="Interstate"/>
              </a:rPr>
              <a:t>maken</a:t>
            </a:r>
            <a:r>
              <a:rPr lang="en-US" sz="2287" spc="11" dirty="0" smtClean="0">
                <a:solidFill>
                  <a:srgbClr val="4E9CAA"/>
                </a:solidFill>
                <a:latin typeface="Interstate Cond" pitchFamily="50" charset="0"/>
                <a:cs typeface="Interstate"/>
              </a:rPr>
              <a:t> Nederland</a:t>
            </a:r>
            <a:endParaRPr sz="2287" dirty="0">
              <a:latin typeface="Interstate Cond" pitchFamily="50" charset="0"/>
              <a:cs typeface="Interstate"/>
            </a:endParaRPr>
          </a:p>
        </p:txBody>
      </p:sp>
      <p:sp>
        <p:nvSpPr>
          <p:cNvPr id="3" name="object 3"/>
          <p:cNvSpPr/>
          <p:nvPr/>
        </p:nvSpPr>
        <p:spPr>
          <a:xfrm>
            <a:off x="2808875" y="94718"/>
            <a:ext cx="3518504" cy="1989061"/>
          </a:xfrm>
          <a:custGeom>
            <a:avLst/>
            <a:gdLst/>
            <a:ahLst/>
            <a:cxnLst/>
            <a:rect l="l" t="t" r="r" b="b"/>
            <a:pathLst>
              <a:path w="3694429" h="2088514">
                <a:moveTo>
                  <a:pt x="3307927" y="719352"/>
                </a:moveTo>
                <a:lnTo>
                  <a:pt x="2787176" y="1118932"/>
                </a:lnTo>
                <a:lnTo>
                  <a:pt x="2789716" y="1122234"/>
                </a:lnTo>
                <a:lnTo>
                  <a:pt x="2819870" y="1163710"/>
                </a:lnTo>
                <a:lnTo>
                  <a:pt x="2847969" y="1206618"/>
                </a:lnTo>
                <a:lnTo>
                  <a:pt x="2874119" y="1250729"/>
                </a:lnTo>
                <a:lnTo>
                  <a:pt x="2898427" y="1295817"/>
                </a:lnTo>
                <a:lnTo>
                  <a:pt x="2920998" y="1341652"/>
                </a:lnTo>
                <a:lnTo>
                  <a:pt x="2941939" y="1388007"/>
                </a:lnTo>
                <a:lnTo>
                  <a:pt x="3548846" y="1134401"/>
                </a:lnTo>
                <a:lnTo>
                  <a:pt x="3528119" y="1086172"/>
                </a:lnTo>
                <a:lnTo>
                  <a:pt x="3505852" y="1038433"/>
                </a:lnTo>
                <a:lnTo>
                  <a:pt x="3482088" y="991239"/>
                </a:lnTo>
                <a:lnTo>
                  <a:pt x="3456871" y="944647"/>
                </a:lnTo>
                <a:lnTo>
                  <a:pt x="3430242" y="898711"/>
                </a:lnTo>
                <a:lnTo>
                  <a:pt x="3402244" y="853488"/>
                </a:lnTo>
                <a:lnTo>
                  <a:pt x="3372921" y="809034"/>
                </a:lnTo>
                <a:lnTo>
                  <a:pt x="3342241" y="765305"/>
                </a:lnTo>
                <a:lnTo>
                  <a:pt x="3310467" y="722654"/>
                </a:lnTo>
                <a:lnTo>
                  <a:pt x="3307927" y="719352"/>
                </a:lnTo>
                <a:close/>
              </a:path>
              <a:path w="3694429" h="2088514">
                <a:moveTo>
                  <a:pt x="2684060" y="744346"/>
                </a:moveTo>
                <a:lnTo>
                  <a:pt x="2298201" y="744346"/>
                </a:lnTo>
                <a:lnTo>
                  <a:pt x="2346155" y="765305"/>
                </a:lnTo>
                <a:lnTo>
                  <a:pt x="2392822" y="788657"/>
                </a:lnTo>
                <a:lnTo>
                  <a:pt x="2438239" y="814092"/>
                </a:lnTo>
                <a:lnTo>
                  <a:pt x="2482442" y="841300"/>
                </a:lnTo>
                <a:lnTo>
                  <a:pt x="2525468" y="869971"/>
                </a:lnTo>
                <a:lnTo>
                  <a:pt x="2567352" y="899794"/>
                </a:lnTo>
                <a:lnTo>
                  <a:pt x="2684060" y="744346"/>
                </a:lnTo>
                <a:close/>
              </a:path>
              <a:path w="3694429" h="2088514">
                <a:moveTo>
                  <a:pt x="2545026" y="136016"/>
                </a:moveTo>
                <a:lnTo>
                  <a:pt x="2298176" y="744358"/>
                </a:lnTo>
                <a:lnTo>
                  <a:pt x="2684060" y="744346"/>
                </a:lnTo>
                <a:lnTo>
                  <a:pt x="2961230" y="375169"/>
                </a:lnTo>
                <a:lnTo>
                  <a:pt x="2923264" y="346922"/>
                </a:lnTo>
                <a:lnTo>
                  <a:pt x="2884363" y="319476"/>
                </a:lnTo>
                <a:lnTo>
                  <a:pt x="2844573" y="292892"/>
                </a:lnTo>
                <a:lnTo>
                  <a:pt x="2803940" y="267231"/>
                </a:lnTo>
                <a:lnTo>
                  <a:pt x="2762510" y="242553"/>
                </a:lnTo>
                <a:lnTo>
                  <a:pt x="2720329" y="218917"/>
                </a:lnTo>
                <a:lnTo>
                  <a:pt x="2677445" y="196386"/>
                </a:lnTo>
                <a:lnTo>
                  <a:pt x="2633902" y="175018"/>
                </a:lnTo>
                <a:lnTo>
                  <a:pt x="2589747" y="154875"/>
                </a:lnTo>
                <a:lnTo>
                  <a:pt x="2545026" y="136016"/>
                </a:lnTo>
                <a:close/>
              </a:path>
              <a:path w="3694429" h="2088514">
                <a:moveTo>
                  <a:pt x="3677866" y="1598967"/>
                </a:moveTo>
                <a:lnTo>
                  <a:pt x="3025733" y="1685682"/>
                </a:lnTo>
                <a:lnTo>
                  <a:pt x="3031056" y="1737600"/>
                </a:lnTo>
                <a:lnTo>
                  <a:pt x="3034378" y="1789336"/>
                </a:lnTo>
                <a:lnTo>
                  <a:pt x="3035606" y="1840962"/>
                </a:lnTo>
                <a:lnTo>
                  <a:pt x="3034649" y="1892547"/>
                </a:lnTo>
                <a:lnTo>
                  <a:pt x="3031414" y="1944163"/>
                </a:lnTo>
                <a:lnTo>
                  <a:pt x="3025809" y="1995880"/>
                </a:lnTo>
                <a:lnTo>
                  <a:pt x="3679009" y="2079039"/>
                </a:lnTo>
                <a:lnTo>
                  <a:pt x="3684664" y="2030782"/>
                </a:lnTo>
                <a:lnTo>
                  <a:pt x="3688932" y="1982658"/>
                </a:lnTo>
                <a:lnTo>
                  <a:pt x="3691852" y="1934638"/>
                </a:lnTo>
                <a:lnTo>
                  <a:pt x="3693463" y="1886693"/>
                </a:lnTo>
                <a:lnTo>
                  <a:pt x="3693806" y="1838793"/>
                </a:lnTo>
                <a:lnTo>
                  <a:pt x="3692918" y="1790911"/>
                </a:lnTo>
                <a:lnTo>
                  <a:pt x="3690841" y="1743016"/>
                </a:lnTo>
                <a:lnTo>
                  <a:pt x="3687614" y="1695080"/>
                </a:lnTo>
                <a:lnTo>
                  <a:pt x="3683275" y="1647073"/>
                </a:lnTo>
                <a:lnTo>
                  <a:pt x="3677866" y="1598967"/>
                </a:lnTo>
                <a:close/>
              </a:path>
              <a:path w="3694429" h="2088514">
                <a:moveTo>
                  <a:pt x="1865868" y="0"/>
                </a:moveTo>
                <a:lnTo>
                  <a:pt x="1812459" y="46"/>
                </a:lnTo>
                <a:lnTo>
                  <a:pt x="1758991" y="1505"/>
                </a:lnTo>
                <a:lnTo>
                  <a:pt x="1705483" y="4401"/>
                </a:lnTo>
                <a:lnTo>
                  <a:pt x="1651956" y="8759"/>
                </a:lnTo>
                <a:lnTo>
                  <a:pt x="1598431" y="14604"/>
                </a:lnTo>
                <a:lnTo>
                  <a:pt x="1685159" y="666761"/>
                </a:lnTo>
                <a:lnTo>
                  <a:pt x="1737509" y="661432"/>
                </a:lnTo>
                <a:lnTo>
                  <a:pt x="1790055" y="658095"/>
                </a:lnTo>
                <a:lnTo>
                  <a:pt x="1842335" y="656690"/>
                </a:lnTo>
                <a:lnTo>
                  <a:pt x="1993815" y="656690"/>
                </a:lnTo>
                <a:lnTo>
                  <a:pt x="2078504" y="13448"/>
                </a:lnTo>
                <a:lnTo>
                  <a:pt x="2025535" y="8090"/>
                </a:lnTo>
                <a:lnTo>
                  <a:pt x="1972427" y="4046"/>
                </a:lnTo>
                <a:lnTo>
                  <a:pt x="1919197" y="1341"/>
                </a:lnTo>
                <a:lnTo>
                  <a:pt x="1865868" y="0"/>
                </a:lnTo>
                <a:close/>
              </a:path>
              <a:path w="3694429" h="2088514">
                <a:moveTo>
                  <a:pt x="1993815" y="656690"/>
                </a:moveTo>
                <a:lnTo>
                  <a:pt x="1842335" y="656690"/>
                </a:lnTo>
                <a:lnTo>
                  <a:pt x="1893882" y="657161"/>
                </a:lnTo>
                <a:lnTo>
                  <a:pt x="1944231" y="659449"/>
                </a:lnTo>
                <a:lnTo>
                  <a:pt x="1992918" y="663497"/>
                </a:lnTo>
                <a:lnTo>
                  <a:pt x="1993815" y="656690"/>
                </a:lnTo>
                <a:close/>
              </a:path>
              <a:path w="3694429" h="2088514">
                <a:moveTo>
                  <a:pt x="381098" y="726286"/>
                </a:moveTo>
                <a:lnTo>
                  <a:pt x="351997" y="764906"/>
                </a:lnTo>
                <a:lnTo>
                  <a:pt x="323868" y="804331"/>
                </a:lnTo>
                <a:lnTo>
                  <a:pt x="296752" y="844529"/>
                </a:lnTo>
                <a:lnTo>
                  <a:pt x="270690" y="885469"/>
                </a:lnTo>
                <a:lnTo>
                  <a:pt x="245725" y="927119"/>
                </a:lnTo>
                <a:lnTo>
                  <a:pt x="221898" y="969448"/>
                </a:lnTo>
                <a:lnTo>
                  <a:pt x="199250" y="1012424"/>
                </a:lnTo>
                <a:lnTo>
                  <a:pt x="177822" y="1056015"/>
                </a:lnTo>
                <a:lnTo>
                  <a:pt x="157657" y="1100189"/>
                </a:lnTo>
                <a:lnTo>
                  <a:pt x="138795" y="1144916"/>
                </a:lnTo>
                <a:lnTo>
                  <a:pt x="743708" y="1394154"/>
                </a:lnTo>
                <a:lnTo>
                  <a:pt x="764623" y="1346231"/>
                </a:lnTo>
                <a:lnTo>
                  <a:pt x="787960" y="1299572"/>
                </a:lnTo>
                <a:lnTo>
                  <a:pt x="813401" y="1254149"/>
                </a:lnTo>
                <a:lnTo>
                  <a:pt x="840625" y="1209932"/>
                </a:lnTo>
                <a:lnTo>
                  <a:pt x="869313" y="1166893"/>
                </a:lnTo>
                <a:lnTo>
                  <a:pt x="899144" y="1125003"/>
                </a:lnTo>
                <a:lnTo>
                  <a:pt x="381098" y="726286"/>
                </a:lnTo>
                <a:close/>
              </a:path>
              <a:path w="3694429" h="2088514">
                <a:moveTo>
                  <a:pt x="1133776" y="143458"/>
                </a:moveTo>
                <a:lnTo>
                  <a:pt x="1090309" y="162076"/>
                </a:lnTo>
                <a:lnTo>
                  <a:pt x="1047228" y="181948"/>
                </a:lnTo>
                <a:lnTo>
                  <a:pt x="1004553" y="203059"/>
                </a:lnTo>
                <a:lnTo>
                  <a:pt x="962301" y="225396"/>
                </a:lnTo>
                <a:lnTo>
                  <a:pt x="920491" y="248946"/>
                </a:lnTo>
                <a:lnTo>
                  <a:pt x="879140" y="273693"/>
                </a:lnTo>
                <a:lnTo>
                  <a:pt x="838268" y="299625"/>
                </a:lnTo>
                <a:lnTo>
                  <a:pt x="797892" y="326727"/>
                </a:lnTo>
                <a:lnTo>
                  <a:pt x="758031" y="354987"/>
                </a:lnTo>
                <a:lnTo>
                  <a:pt x="718702" y="384389"/>
                </a:lnTo>
                <a:lnTo>
                  <a:pt x="1121610" y="902600"/>
                </a:lnTo>
                <a:lnTo>
                  <a:pt x="1164477" y="871376"/>
                </a:lnTo>
                <a:lnTo>
                  <a:pt x="1208317" y="842560"/>
                </a:lnTo>
                <a:lnTo>
                  <a:pt x="1252994" y="815975"/>
                </a:lnTo>
                <a:lnTo>
                  <a:pt x="1298372" y="791444"/>
                </a:lnTo>
                <a:lnTo>
                  <a:pt x="1344314" y="768791"/>
                </a:lnTo>
                <a:lnTo>
                  <a:pt x="1390684" y="747838"/>
                </a:lnTo>
                <a:lnTo>
                  <a:pt x="1133776" y="143458"/>
                </a:lnTo>
                <a:close/>
              </a:path>
              <a:path w="3694429" h="2088514">
                <a:moveTo>
                  <a:pt x="13458" y="1608085"/>
                </a:moveTo>
                <a:lnTo>
                  <a:pt x="8096" y="1661050"/>
                </a:lnTo>
                <a:lnTo>
                  <a:pt x="4050" y="1714156"/>
                </a:lnTo>
                <a:lnTo>
                  <a:pt x="1343" y="1767383"/>
                </a:lnTo>
                <a:lnTo>
                  <a:pt x="0" y="1820710"/>
                </a:lnTo>
                <a:lnTo>
                  <a:pt x="45" y="1874118"/>
                </a:lnTo>
                <a:lnTo>
                  <a:pt x="1503" y="1927586"/>
                </a:lnTo>
                <a:lnTo>
                  <a:pt x="4399" y="1981094"/>
                </a:lnTo>
                <a:lnTo>
                  <a:pt x="8757" y="2034620"/>
                </a:lnTo>
                <a:lnTo>
                  <a:pt x="14601" y="2088145"/>
                </a:lnTo>
                <a:lnTo>
                  <a:pt x="663571" y="2003868"/>
                </a:lnTo>
                <a:lnTo>
                  <a:pt x="658248" y="1951950"/>
                </a:lnTo>
                <a:lnTo>
                  <a:pt x="654927" y="1900213"/>
                </a:lnTo>
                <a:lnTo>
                  <a:pt x="653699" y="1848587"/>
                </a:lnTo>
                <a:lnTo>
                  <a:pt x="654656" y="1796999"/>
                </a:lnTo>
                <a:lnTo>
                  <a:pt x="657891" y="1745380"/>
                </a:lnTo>
                <a:lnTo>
                  <a:pt x="663495" y="1693658"/>
                </a:lnTo>
                <a:lnTo>
                  <a:pt x="13458" y="1608085"/>
                </a:lnTo>
                <a:close/>
              </a:path>
            </a:pathLst>
          </a:custGeom>
          <a:solidFill>
            <a:srgbClr val="4E9CAA">
              <a:alpha val="19999"/>
            </a:srgbClr>
          </a:solidFill>
        </p:spPr>
        <p:txBody>
          <a:bodyPr wrap="square" lIns="0" tIns="0" rIns="0" bIns="0" rtlCol="0"/>
          <a:lstStyle/>
          <a:p>
            <a:endParaRPr sz="1715"/>
          </a:p>
        </p:txBody>
      </p:sp>
      <p:sp>
        <p:nvSpPr>
          <p:cNvPr id="4" name="object 4"/>
          <p:cNvSpPr/>
          <p:nvPr/>
        </p:nvSpPr>
        <p:spPr>
          <a:xfrm>
            <a:off x="3348419" y="1023638"/>
            <a:ext cx="2447471" cy="313871"/>
          </a:xfrm>
          <a:custGeom>
            <a:avLst/>
            <a:gdLst/>
            <a:ahLst/>
            <a:cxnLst/>
            <a:rect l="l" t="t" r="r" b="b"/>
            <a:pathLst>
              <a:path w="2569845" h="329565">
                <a:moveTo>
                  <a:pt x="169464" y="307124"/>
                </a:moveTo>
                <a:lnTo>
                  <a:pt x="124269" y="307124"/>
                </a:lnTo>
                <a:lnTo>
                  <a:pt x="151091" y="329018"/>
                </a:lnTo>
                <a:lnTo>
                  <a:pt x="169464" y="307124"/>
                </a:lnTo>
                <a:close/>
              </a:path>
              <a:path w="2569845" h="329565">
                <a:moveTo>
                  <a:pt x="76441" y="0"/>
                </a:moveTo>
                <a:lnTo>
                  <a:pt x="35980" y="11012"/>
                </a:lnTo>
                <a:lnTo>
                  <a:pt x="6705" y="43815"/>
                </a:lnTo>
                <a:lnTo>
                  <a:pt x="0" y="77787"/>
                </a:lnTo>
                <a:lnTo>
                  <a:pt x="39" y="246773"/>
                </a:lnTo>
                <a:lnTo>
                  <a:pt x="10322" y="287031"/>
                </a:lnTo>
                <a:lnTo>
                  <a:pt x="42294" y="315994"/>
                </a:lnTo>
                <a:lnTo>
                  <a:pt x="76441" y="323659"/>
                </a:lnTo>
                <a:lnTo>
                  <a:pt x="82877" y="323407"/>
                </a:lnTo>
                <a:lnTo>
                  <a:pt x="119001" y="311091"/>
                </a:lnTo>
                <a:lnTo>
                  <a:pt x="124269" y="307124"/>
                </a:lnTo>
                <a:lnTo>
                  <a:pt x="169464" y="307124"/>
                </a:lnTo>
                <a:lnTo>
                  <a:pt x="174345" y="301307"/>
                </a:lnTo>
                <a:lnTo>
                  <a:pt x="146176" y="278511"/>
                </a:lnTo>
                <a:lnTo>
                  <a:pt x="146357" y="278066"/>
                </a:lnTo>
                <a:lnTo>
                  <a:pt x="68097" y="278066"/>
                </a:lnTo>
                <a:lnTo>
                  <a:pt x="60858" y="275450"/>
                </a:lnTo>
                <a:lnTo>
                  <a:pt x="45592" y="77787"/>
                </a:lnTo>
                <a:lnTo>
                  <a:pt x="46164" y="70063"/>
                </a:lnTo>
                <a:lnTo>
                  <a:pt x="68097" y="45605"/>
                </a:lnTo>
                <a:lnTo>
                  <a:pt x="146863" y="45605"/>
                </a:lnTo>
                <a:lnTo>
                  <a:pt x="146176" y="43815"/>
                </a:lnTo>
                <a:lnTo>
                  <a:pt x="116892" y="11012"/>
                </a:lnTo>
                <a:lnTo>
                  <a:pt x="83353" y="307"/>
                </a:lnTo>
                <a:lnTo>
                  <a:pt x="76441" y="0"/>
                </a:lnTo>
                <a:close/>
              </a:path>
              <a:path w="2569845" h="329565">
                <a:moveTo>
                  <a:pt x="88950" y="232016"/>
                </a:moveTo>
                <a:lnTo>
                  <a:pt x="65709" y="259727"/>
                </a:lnTo>
                <a:lnTo>
                  <a:pt x="86271" y="276275"/>
                </a:lnTo>
                <a:lnTo>
                  <a:pt x="83591" y="277469"/>
                </a:lnTo>
                <a:lnTo>
                  <a:pt x="80302" y="278066"/>
                </a:lnTo>
                <a:lnTo>
                  <a:pt x="146357" y="278066"/>
                </a:lnTo>
                <a:lnTo>
                  <a:pt x="152841" y="246773"/>
                </a:lnTo>
                <a:lnTo>
                  <a:pt x="107289" y="246773"/>
                </a:lnTo>
                <a:lnTo>
                  <a:pt x="88950" y="232016"/>
                </a:lnTo>
                <a:close/>
              </a:path>
              <a:path w="2569845" h="329565">
                <a:moveTo>
                  <a:pt x="146863" y="45605"/>
                </a:moveTo>
                <a:lnTo>
                  <a:pt x="84772" y="45605"/>
                </a:lnTo>
                <a:lnTo>
                  <a:pt x="92011" y="48209"/>
                </a:lnTo>
                <a:lnTo>
                  <a:pt x="98120" y="53428"/>
                </a:lnTo>
                <a:lnTo>
                  <a:pt x="102130" y="57881"/>
                </a:lnTo>
                <a:lnTo>
                  <a:pt x="104995" y="63426"/>
                </a:lnTo>
                <a:lnTo>
                  <a:pt x="106715" y="70063"/>
                </a:lnTo>
                <a:lnTo>
                  <a:pt x="107289" y="77787"/>
                </a:lnTo>
                <a:lnTo>
                  <a:pt x="107289" y="246773"/>
                </a:lnTo>
                <a:lnTo>
                  <a:pt x="152841" y="246773"/>
                </a:lnTo>
                <a:lnTo>
                  <a:pt x="152882" y="77787"/>
                </a:lnTo>
                <a:lnTo>
                  <a:pt x="152463" y="68455"/>
                </a:lnTo>
                <a:lnTo>
                  <a:pt x="151206" y="59682"/>
                </a:lnTo>
                <a:lnTo>
                  <a:pt x="149110" y="51468"/>
                </a:lnTo>
                <a:lnTo>
                  <a:pt x="146863" y="45605"/>
                </a:lnTo>
                <a:close/>
              </a:path>
              <a:path w="2569845" h="329565">
                <a:moveTo>
                  <a:pt x="238709" y="2679"/>
                </a:moveTo>
                <a:lnTo>
                  <a:pt x="193116" y="2679"/>
                </a:lnTo>
                <a:lnTo>
                  <a:pt x="193116" y="249453"/>
                </a:lnTo>
                <a:lnTo>
                  <a:pt x="205795" y="291084"/>
                </a:lnTo>
                <a:lnTo>
                  <a:pt x="238264" y="317842"/>
                </a:lnTo>
                <a:lnTo>
                  <a:pt x="266877" y="323659"/>
                </a:lnTo>
                <a:lnTo>
                  <a:pt x="274361" y="323295"/>
                </a:lnTo>
                <a:lnTo>
                  <a:pt x="313721" y="306745"/>
                </a:lnTo>
                <a:lnTo>
                  <a:pt x="334987" y="278066"/>
                </a:lnTo>
                <a:lnTo>
                  <a:pt x="258825" y="278066"/>
                </a:lnTo>
                <a:lnTo>
                  <a:pt x="252120" y="275374"/>
                </a:lnTo>
                <a:lnTo>
                  <a:pt x="238709" y="244983"/>
                </a:lnTo>
                <a:lnTo>
                  <a:pt x="238709" y="2679"/>
                </a:lnTo>
                <a:close/>
              </a:path>
              <a:path w="2569845" h="329565">
                <a:moveTo>
                  <a:pt x="340639" y="2679"/>
                </a:moveTo>
                <a:lnTo>
                  <a:pt x="295033" y="2679"/>
                </a:lnTo>
                <a:lnTo>
                  <a:pt x="295033" y="244983"/>
                </a:lnTo>
                <a:lnTo>
                  <a:pt x="294531" y="252919"/>
                </a:lnTo>
                <a:lnTo>
                  <a:pt x="274916" y="278066"/>
                </a:lnTo>
                <a:lnTo>
                  <a:pt x="334987" y="278066"/>
                </a:lnTo>
                <a:lnTo>
                  <a:pt x="337365" y="271666"/>
                </a:lnTo>
                <a:lnTo>
                  <a:pt x="339183" y="264544"/>
                </a:lnTo>
                <a:lnTo>
                  <a:pt x="340275" y="257140"/>
                </a:lnTo>
                <a:lnTo>
                  <a:pt x="340639" y="249453"/>
                </a:lnTo>
                <a:lnTo>
                  <a:pt x="340639" y="2679"/>
                </a:lnTo>
                <a:close/>
              </a:path>
              <a:path w="2569845" h="329565">
                <a:moveTo>
                  <a:pt x="430479" y="2692"/>
                </a:moveTo>
                <a:lnTo>
                  <a:pt x="384886" y="2692"/>
                </a:lnTo>
                <a:lnTo>
                  <a:pt x="384886" y="320979"/>
                </a:lnTo>
                <a:lnTo>
                  <a:pt x="430479" y="320979"/>
                </a:lnTo>
                <a:lnTo>
                  <a:pt x="430479" y="2692"/>
                </a:lnTo>
                <a:close/>
              </a:path>
              <a:path w="2569845" h="329565">
                <a:moveTo>
                  <a:pt x="610641" y="2679"/>
                </a:moveTo>
                <a:lnTo>
                  <a:pt x="474738" y="2679"/>
                </a:lnTo>
                <a:lnTo>
                  <a:pt x="474738" y="320979"/>
                </a:lnTo>
                <a:lnTo>
                  <a:pt x="610641" y="320979"/>
                </a:lnTo>
                <a:lnTo>
                  <a:pt x="610641" y="275374"/>
                </a:lnTo>
                <a:lnTo>
                  <a:pt x="520344" y="275374"/>
                </a:lnTo>
                <a:lnTo>
                  <a:pt x="520344" y="181952"/>
                </a:lnTo>
                <a:lnTo>
                  <a:pt x="599020" y="181952"/>
                </a:lnTo>
                <a:lnTo>
                  <a:pt x="599020" y="139026"/>
                </a:lnTo>
                <a:lnTo>
                  <a:pt x="520344" y="139026"/>
                </a:lnTo>
                <a:lnTo>
                  <a:pt x="520344" y="45605"/>
                </a:lnTo>
                <a:lnTo>
                  <a:pt x="610641" y="45605"/>
                </a:lnTo>
                <a:lnTo>
                  <a:pt x="610641" y="2679"/>
                </a:lnTo>
                <a:close/>
              </a:path>
              <a:path w="2569845" h="329565">
                <a:moveTo>
                  <a:pt x="738047" y="45605"/>
                </a:moveTo>
                <a:lnTo>
                  <a:pt x="692454" y="45605"/>
                </a:lnTo>
                <a:lnTo>
                  <a:pt x="692454" y="320979"/>
                </a:lnTo>
                <a:lnTo>
                  <a:pt x="738047" y="320979"/>
                </a:lnTo>
                <a:lnTo>
                  <a:pt x="738047" y="45605"/>
                </a:lnTo>
                <a:close/>
              </a:path>
              <a:path w="2569845" h="329565">
                <a:moveTo>
                  <a:pt x="790803" y="2679"/>
                </a:moveTo>
                <a:lnTo>
                  <a:pt x="639698" y="2679"/>
                </a:lnTo>
                <a:lnTo>
                  <a:pt x="639698" y="45605"/>
                </a:lnTo>
                <a:lnTo>
                  <a:pt x="790803" y="45605"/>
                </a:lnTo>
                <a:lnTo>
                  <a:pt x="790803" y="2679"/>
                </a:lnTo>
                <a:close/>
              </a:path>
              <a:path w="2569845" h="329565">
                <a:moveTo>
                  <a:pt x="965580" y="0"/>
                </a:moveTo>
                <a:lnTo>
                  <a:pt x="922649" y="12296"/>
                </a:lnTo>
                <a:lnTo>
                  <a:pt x="896734" y="44259"/>
                </a:lnTo>
                <a:lnTo>
                  <a:pt x="891430" y="249897"/>
                </a:lnTo>
                <a:lnTo>
                  <a:pt x="891806" y="259031"/>
                </a:lnTo>
                <a:lnTo>
                  <a:pt x="906181" y="297678"/>
                </a:lnTo>
                <a:lnTo>
                  <a:pt x="940104" y="320078"/>
                </a:lnTo>
                <a:lnTo>
                  <a:pt x="966469" y="323659"/>
                </a:lnTo>
                <a:lnTo>
                  <a:pt x="973944" y="323283"/>
                </a:lnTo>
                <a:lnTo>
                  <a:pt x="1012755" y="306313"/>
                </a:lnTo>
                <a:lnTo>
                  <a:pt x="1033310" y="278066"/>
                </a:lnTo>
                <a:lnTo>
                  <a:pt x="954252" y="278066"/>
                </a:lnTo>
                <a:lnTo>
                  <a:pt x="947026" y="274929"/>
                </a:lnTo>
                <a:lnTo>
                  <a:pt x="938987" y="262420"/>
                </a:lnTo>
                <a:lnTo>
                  <a:pt x="936967" y="254673"/>
                </a:lnTo>
                <a:lnTo>
                  <a:pt x="936967" y="82702"/>
                </a:lnTo>
                <a:lnTo>
                  <a:pt x="953808" y="45605"/>
                </a:lnTo>
                <a:lnTo>
                  <a:pt x="1033387" y="45605"/>
                </a:lnTo>
                <a:lnTo>
                  <a:pt x="1033310" y="45377"/>
                </a:lnTo>
                <a:lnTo>
                  <a:pt x="1007070" y="12245"/>
                </a:lnTo>
                <a:lnTo>
                  <a:pt x="973262" y="349"/>
                </a:lnTo>
                <a:lnTo>
                  <a:pt x="965580" y="0"/>
                </a:lnTo>
                <a:close/>
              </a:path>
              <a:path w="2569845" h="329565">
                <a:moveTo>
                  <a:pt x="1038898" y="230225"/>
                </a:moveTo>
                <a:lnTo>
                  <a:pt x="993292" y="230225"/>
                </a:lnTo>
                <a:lnTo>
                  <a:pt x="993292" y="252133"/>
                </a:lnTo>
                <a:lnTo>
                  <a:pt x="992403" y="257352"/>
                </a:lnTo>
                <a:lnTo>
                  <a:pt x="967663" y="278066"/>
                </a:lnTo>
                <a:lnTo>
                  <a:pt x="1033310" y="278066"/>
                </a:lnTo>
                <a:lnTo>
                  <a:pt x="1035753" y="271275"/>
                </a:lnTo>
                <a:lnTo>
                  <a:pt x="1037499" y="264315"/>
                </a:lnTo>
                <a:lnTo>
                  <a:pt x="1038548" y="257188"/>
                </a:lnTo>
                <a:lnTo>
                  <a:pt x="1038790" y="252133"/>
                </a:lnTo>
                <a:lnTo>
                  <a:pt x="1038898" y="230225"/>
                </a:lnTo>
                <a:close/>
              </a:path>
              <a:path w="2569845" h="329565">
                <a:moveTo>
                  <a:pt x="1033387" y="45605"/>
                </a:moveTo>
                <a:lnTo>
                  <a:pt x="973772" y="45605"/>
                </a:lnTo>
                <a:lnTo>
                  <a:pt x="980630" y="48882"/>
                </a:lnTo>
                <a:lnTo>
                  <a:pt x="990765" y="61988"/>
                </a:lnTo>
                <a:lnTo>
                  <a:pt x="993292" y="69735"/>
                </a:lnTo>
                <a:lnTo>
                  <a:pt x="993292" y="93878"/>
                </a:lnTo>
                <a:lnTo>
                  <a:pt x="1038898" y="93878"/>
                </a:lnTo>
                <a:lnTo>
                  <a:pt x="1038782" y="73317"/>
                </a:lnTo>
                <a:lnTo>
                  <a:pt x="1038548" y="67881"/>
                </a:lnTo>
                <a:lnTo>
                  <a:pt x="1037499" y="60072"/>
                </a:lnTo>
                <a:lnTo>
                  <a:pt x="1035753" y="52570"/>
                </a:lnTo>
                <a:lnTo>
                  <a:pt x="1033387" y="45605"/>
                </a:lnTo>
                <a:close/>
              </a:path>
              <a:path w="2569845" h="329565">
                <a:moveTo>
                  <a:pt x="1149756" y="0"/>
                </a:moveTo>
                <a:lnTo>
                  <a:pt x="1109295" y="11012"/>
                </a:lnTo>
                <a:lnTo>
                  <a:pt x="1080020" y="43815"/>
                </a:lnTo>
                <a:lnTo>
                  <a:pt x="1073315" y="77787"/>
                </a:lnTo>
                <a:lnTo>
                  <a:pt x="1073315" y="245872"/>
                </a:lnTo>
                <a:lnTo>
                  <a:pt x="1083638" y="287031"/>
                </a:lnTo>
                <a:lnTo>
                  <a:pt x="1115609" y="315994"/>
                </a:lnTo>
                <a:lnTo>
                  <a:pt x="1149756" y="323659"/>
                </a:lnTo>
                <a:lnTo>
                  <a:pt x="1156668" y="323352"/>
                </a:lnTo>
                <a:lnTo>
                  <a:pt x="1196195" y="308730"/>
                </a:lnTo>
                <a:lnTo>
                  <a:pt x="1220280" y="278066"/>
                </a:lnTo>
                <a:lnTo>
                  <a:pt x="1141412" y="278066"/>
                </a:lnTo>
                <a:lnTo>
                  <a:pt x="1134186" y="275450"/>
                </a:lnTo>
                <a:lnTo>
                  <a:pt x="1118908" y="245872"/>
                </a:lnTo>
                <a:lnTo>
                  <a:pt x="1118908" y="77787"/>
                </a:lnTo>
                <a:lnTo>
                  <a:pt x="1141412" y="45605"/>
                </a:lnTo>
                <a:lnTo>
                  <a:pt x="1220190" y="45605"/>
                </a:lnTo>
                <a:lnTo>
                  <a:pt x="1219504" y="43815"/>
                </a:lnTo>
                <a:lnTo>
                  <a:pt x="1190217" y="11012"/>
                </a:lnTo>
                <a:lnTo>
                  <a:pt x="1156668" y="307"/>
                </a:lnTo>
                <a:lnTo>
                  <a:pt x="1149756" y="0"/>
                </a:lnTo>
                <a:close/>
              </a:path>
              <a:path w="2569845" h="329565">
                <a:moveTo>
                  <a:pt x="1220190" y="45605"/>
                </a:moveTo>
                <a:lnTo>
                  <a:pt x="1158100" y="45605"/>
                </a:lnTo>
                <a:lnTo>
                  <a:pt x="1165326" y="48209"/>
                </a:lnTo>
                <a:lnTo>
                  <a:pt x="1171435" y="53428"/>
                </a:lnTo>
                <a:lnTo>
                  <a:pt x="1175445" y="57881"/>
                </a:lnTo>
                <a:lnTo>
                  <a:pt x="1178310" y="63426"/>
                </a:lnTo>
                <a:lnTo>
                  <a:pt x="1180031" y="70063"/>
                </a:lnTo>
                <a:lnTo>
                  <a:pt x="1180604" y="77787"/>
                </a:lnTo>
                <a:lnTo>
                  <a:pt x="1180604" y="245872"/>
                </a:lnTo>
                <a:lnTo>
                  <a:pt x="1158100" y="278066"/>
                </a:lnTo>
                <a:lnTo>
                  <a:pt x="1220280" y="278066"/>
                </a:lnTo>
                <a:lnTo>
                  <a:pt x="1222436" y="272491"/>
                </a:lnTo>
                <a:lnTo>
                  <a:pt x="1224527" y="264263"/>
                </a:lnTo>
                <a:lnTo>
                  <a:pt x="1225780" y="255389"/>
                </a:lnTo>
                <a:lnTo>
                  <a:pt x="1226197" y="245872"/>
                </a:lnTo>
                <a:lnTo>
                  <a:pt x="1226197" y="77787"/>
                </a:lnTo>
                <a:lnTo>
                  <a:pt x="1225780" y="68455"/>
                </a:lnTo>
                <a:lnTo>
                  <a:pt x="1224527" y="59682"/>
                </a:lnTo>
                <a:lnTo>
                  <a:pt x="1222436" y="51468"/>
                </a:lnTo>
                <a:lnTo>
                  <a:pt x="1220190" y="45605"/>
                </a:lnTo>
                <a:close/>
              </a:path>
              <a:path w="2569845" h="329565">
                <a:moveTo>
                  <a:pt x="1310246" y="2679"/>
                </a:moveTo>
                <a:lnTo>
                  <a:pt x="1266431" y="2679"/>
                </a:lnTo>
                <a:lnTo>
                  <a:pt x="1266431" y="320979"/>
                </a:lnTo>
                <a:lnTo>
                  <a:pt x="1312036" y="320979"/>
                </a:lnTo>
                <a:lnTo>
                  <a:pt x="1312036" y="127406"/>
                </a:lnTo>
                <a:lnTo>
                  <a:pt x="1353582" y="127406"/>
                </a:lnTo>
                <a:lnTo>
                  <a:pt x="1310246" y="2679"/>
                </a:lnTo>
                <a:close/>
              </a:path>
              <a:path w="2569845" h="329565">
                <a:moveTo>
                  <a:pt x="1472069" y="127406"/>
                </a:moveTo>
                <a:lnTo>
                  <a:pt x="1426476" y="127406"/>
                </a:lnTo>
                <a:lnTo>
                  <a:pt x="1426476" y="320979"/>
                </a:lnTo>
                <a:lnTo>
                  <a:pt x="1472069" y="320979"/>
                </a:lnTo>
                <a:lnTo>
                  <a:pt x="1472069" y="127406"/>
                </a:lnTo>
                <a:close/>
              </a:path>
              <a:path w="2569845" h="329565">
                <a:moveTo>
                  <a:pt x="1353582" y="127406"/>
                </a:moveTo>
                <a:lnTo>
                  <a:pt x="1312925" y="127406"/>
                </a:lnTo>
                <a:lnTo>
                  <a:pt x="1357629" y="264198"/>
                </a:lnTo>
                <a:lnTo>
                  <a:pt x="1380426" y="264198"/>
                </a:lnTo>
                <a:lnTo>
                  <a:pt x="1411122" y="171221"/>
                </a:lnTo>
                <a:lnTo>
                  <a:pt x="1368805" y="171221"/>
                </a:lnTo>
                <a:lnTo>
                  <a:pt x="1353582" y="127406"/>
                </a:lnTo>
                <a:close/>
              </a:path>
              <a:path w="2569845" h="329565">
                <a:moveTo>
                  <a:pt x="1472069" y="2679"/>
                </a:moveTo>
                <a:lnTo>
                  <a:pt x="1427822" y="2679"/>
                </a:lnTo>
                <a:lnTo>
                  <a:pt x="1369694" y="171221"/>
                </a:lnTo>
                <a:lnTo>
                  <a:pt x="1411122" y="171221"/>
                </a:lnTo>
                <a:lnTo>
                  <a:pt x="1425587" y="127406"/>
                </a:lnTo>
                <a:lnTo>
                  <a:pt x="1472069" y="127406"/>
                </a:lnTo>
                <a:lnTo>
                  <a:pt x="1472069" y="2679"/>
                </a:lnTo>
                <a:close/>
              </a:path>
              <a:path w="2569845" h="329565">
                <a:moveTo>
                  <a:pt x="1558797" y="2679"/>
                </a:moveTo>
                <a:lnTo>
                  <a:pt x="1514995" y="2679"/>
                </a:lnTo>
                <a:lnTo>
                  <a:pt x="1514995" y="320979"/>
                </a:lnTo>
                <a:lnTo>
                  <a:pt x="1560588" y="320979"/>
                </a:lnTo>
                <a:lnTo>
                  <a:pt x="1560588" y="127406"/>
                </a:lnTo>
                <a:lnTo>
                  <a:pt x="1602134" y="127406"/>
                </a:lnTo>
                <a:lnTo>
                  <a:pt x="1558797" y="2679"/>
                </a:lnTo>
                <a:close/>
              </a:path>
              <a:path w="2569845" h="329565">
                <a:moveTo>
                  <a:pt x="1720634" y="127406"/>
                </a:moveTo>
                <a:lnTo>
                  <a:pt x="1675028" y="127406"/>
                </a:lnTo>
                <a:lnTo>
                  <a:pt x="1675028" y="320979"/>
                </a:lnTo>
                <a:lnTo>
                  <a:pt x="1720634" y="320979"/>
                </a:lnTo>
                <a:lnTo>
                  <a:pt x="1720634" y="127406"/>
                </a:lnTo>
                <a:close/>
              </a:path>
              <a:path w="2569845" h="329565">
                <a:moveTo>
                  <a:pt x="1602134" y="127406"/>
                </a:moveTo>
                <a:lnTo>
                  <a:pt x="1561477" y="127406"/>
                </a:lnTo>
                <a:lnTo>
                  <a:pt x="1606181" y="264198"/>
                </a:lnTo>
                <a:lnTo>
                  <a:pt x="1628990" y="264198"/>
                </a:lnTo>
                <a:lnTo>
                  <a:pt x="1659678" y="171221"/>
                </a:lnTo>
                <a:lnTo>
                  <a:pt x="1617357" y="171221"/>
                </a:lnTo>
                <a:lnTo>
                  <a:pt x="1602134" y="127406"/>
                </a:lnTo>
                <a:close/>
              </a:path>
              <a:path w="2569845" h="329565">
                <a:moveTo>
                  <a:pt x="1720634" y="2679"/>
                </a:moveTo>
                <a:lnTo>
                  <a:pt x="1676374" y="2679"/>
                </a:lnTo>
                <a:lnTo>
                  <a:pt x="1618259" y="171221"/>
                </a:lnTo>
                <a:lnTo>
                  <a:pt x="1659678" y="171221"/>
                </a:lnTo>
                <a:lnTo>
                  <a:pt x="1674139" y="127406"/>
                </a:lnTo>
                <a:lnTo>
                  <a:pt x="1720634" y="127406"/>
                </a:lnTo>
                <a:lnTo>
                  <a:pt x="1720634" y="2679"/>
                </a:lnTo>
                <a:close/>
              </a:path>
              <a:path w="2569845" h="329565">
                <a:moveTo>
                  <a:pt x="1809140" y="2679"/>
                </a:moveTo>
                <a:lnTo>
                  <a:pt x="1763547" y="2679"/>
                </a:lnTo>
                <a:lnTo>
                  <a:pt x="1763547" y="249453"/>
                </a:lnTo>
                <a:lnTo>
                  <a:pt x="1776226" y="291084"/>
                </a:lnTo>
                <a:lnTo>
                  <a:pt x="1808695" y="317842"/>
                </a:lnTo>
                <a:lnTo>
                  <a:pt x="1837308" y="323659"/>
                </a:lnTo>
                <a:lnTo>
                  <a:pt x="1844790" y="323295"/>
                </a:lnTo>
                <a:lnTo>
                  <a:pt x="1884140" y="306745"/>
                </a:lnTo>
                <a:lnTo>
                  <a:pt x="1905419" y="278066"/>
                </a:lnTo>
                <a:lnTo>
                  <a:pt x="1829257" y="278066"/>
                </a:lnTo>
                <a:lnTo>
                  <a:pt x="1822551" y="275374"/>
                </a:lnTo>
                <a:lnTo>
                  <a:pt x="1809140" y="244983"/>
                </a:lnTo>
                <a:lnTo>
                  <a:pt x="1809140" y="2679"/>
                </a:lnTo>
                <a:close/>
              </a:path>
              <a:path w="2569845" h="329565">
                <a:moveTo>
                  <a:pt x="1911070" y="2679"/>
                </a:moveTo>
                <a:lnTo>
                  <a:pt x="1865464" y="2679"/>
                </a:lnTo>
                <a:lnTo>
                  <a:pt x="1865464" y="244983"/>
                </a:lnTo>
                <a:lnTo>
                  <a:pt x="1864962" y="252919"/>
                </a:lnTo>
                <a:lnTo>
                  <a:pt x="1845348" y="278066"/>
                </a:lnTo>
                <a:lnTo>
                  <a:pt x="1905419" y="278066"/>
                </a:lnTo>
                <a:lnTo>
                  <a:pt x="1907796" y="271666"/>
                </a:lnTo>
                <a:lnTo>
                  <a:pt x="1909614" y="264544"/>
                </a:lnTo>
                <a:lnTo>
                  <a:pt x="1910706" y="257140"/>
                </a:lnTo>
                <a:lnTo>
                  <a:pt x="1911070" y="249453"/>
                </a:lnTo>
                <a:lnTo>
                  <a:pt x="1911070" y="2679"/>
                </a:lnTo>
                <a:close/>
              </a:path>
              <a:path w="2569845" h="329565">
                <a:moveTo>
                  <a:pt x="1996008" y="2679"/>
                </a:moveTo>
                <a:lnTo>
                  <a:pt x="1952193" y="2679"/>
                </a:lnTo>
                <a:lnTo>
                  <a:pt x="1952193" y="320979"/>
                </a:lnTo>
                <a:lnTo>
                  <a:pt x="1997786" y="320979"/>
                </a:lnTo>
                <a:lnTo>
                  <a:pt x="1997786" y="129641"/>
                </a:lnTo>
                <a:lnTo>
                  <a:pt x="2041576" y="129641"/>
                </a:lnTo>
                <a:lnTo>
                  <a:pt x="1996008" y="2679"/>
                </a:lnTo>
                <a:close/>
              </a:path>
              <a:path w="2569845" h="329565">
                <a:moveTo>
                  <a:pt x="2041576" y="129641"/>
                </a:moveTo>
                <a:lnTo>
                  <a:pt x="1998687" y="129641"/>
                </a:lnTo>
                <a:lnTo>
                  <a:pt x="2068423" y="320979"/>
                </a:lnTo>
                <a:lnTo>
                  <a:pt x="2111336" y="320979"/>
                </a:lnTo>
                <a:lnTo>
                  <a:pt x="2111336" y="194462"/>
                </a:lnTo>
                <a:lnTo>
                  <a:pt x="2064842" y="194462"/>
                </a:lnTo>
                <a:lnTo>
                  <a:pt x="2041576" y="129641"/>
                </a:lnTo>
                <a:close/>
              </a:path>
              <a:path w="2569845" h="329565">
                <a:moveTo>
                  <a:pt x="2111336" y="2679"/>
                </a:moveTo>
                <a:lnTo>
                  <a:pt x="2065743" y="2679"/>
                </a:lnTo>
                <a:lnTo>
                  <a:pt x="2065743" y="194462"/>
                </a:lnTo>
                <a:lnTo>
                  <a:pt x="2111336" y="194462"/>
                </a:lnTo>
                <a:lnTo>
                  <a:pt x="2111336" y="2679"/>
                </a:lnTo>
                <a:close/>
              </a:path>
              <a:path w="2569845" h="329565">
                <a:moveTo>
                  <a:pt x="2199398" y="2692"/>
                </a:moveTo>
                <a:lnTo>
                  <a:pt x="2153805" y="2692"/>
                </a:lnTo>
                <a:lnTo>
                  <a:pt x="2153805" y="320979"/>
                </a:lnTo>
                <a:lnTo>
                  <a:pt x="2199398" y="320979"/>
                </a:lnTo>
                <a:lnTo>
                  <a:pt x="2199398" y="2692"/>
                </a:lnTo>
                <a:close/>
              </a:path>
              <a:path w="2569845" h="329565">
                <a:moveTo>
                  <a:pt x="2319197" y="45605"/>
                </a:moveTo>
                <a:lnTo>
                  <a:pt x="2273604" y="45605"/>
                </a:lnTo>
                <a:lnTo>
                  <a:pt x="2273604" y="320979"/>
                </a:lnTo>
                <a:lnTo>
                  <a:pt x="2319197" y="320979"/>
                </a:lnTo>
                <a:lnTo>
                  <a:pt x="2319197" y="45605"/>
                </a:lnTo>
                <a:close/>
              </a:path>
              <a:path w="2569845" h="329565">
                <a:moveTo>
                  <a:pt x="2371953" y="2679"/>
                </a:moveTo>
                <a:lnTo>
                  <a:pt x="2220848" y="2679"/>
                </a:lnTo>
                <a:lnTo>
                  <a:pt x="2220848" y="45605"/>
                </a:lnTo>
                <a:lnTo>
                  <a:pt x="2371953" y="45605"/>
                </a:lnTo>
                <a:lnTo>
                  <a:pt x="2371953" y="2679"/>
                </a:lnTo>
                <a:close/>
              </a:path>
              <a:path w="2569845" h="329565">
                <a:moveTo>
                  <a:pt x="2447048" y="2679"/>
                </a:moveTo>
                <a:lnTo>
                  <a:pt x="2398763" y="2679"/>
                </a:lnTo>
                <a:lnTo>
                  <a:pt x="2461348" y="186423"/>
                </a:lnTo>
                <a:lnTo>
                  <a:pt x="2461348" y="320979"/>
                </a:lnTo>
                <a:lnTo>
                  <a:pt x="2506954" y="320979"/>
                </a:lnTo>
                <a:lnTo>
                  <a:pt x="2506954" y="186423"/>
                </a:lnTo>
                <a:lnTo>
                  <a:pt x="2526446" y="129197"/>
                </a:lnTo>
                <a:lnTo>
                  <a:pt x="2483700" y="129197"/>
                </a:lnTo>
                <a:lnTo>
                  <a:pt x="2447048" y="2679"/>
                </a:lnTo>
                <a:close/>
              </a:path>
              <a:path w="2569845" h="329565">
                <a:moveTo>
                  <a:pt x="2569540" y="2679"/>
                </a:moveTo>
                <a:lnTo>
                  <a:pt x="2521254" y="2679"/>
                </a:lnTo>
                <a:lnTo>
                  <a:pt x="2484602" y="129197"/>
                </a:lnTo>
                <a:lnTo>
                  <a:pt x="2526446" y="129197"/>
                </a:lnTo>
                <a:lnTo>
                  <a:pt x="2569540" y="2679"/>
                </a:lnTo>
                <a:close/>
              </a:path>
            </a:pathLst>
          </a:custGeom>
          <a:solidFill>
            <a:srgbClr val="231F20"/>
          </a:solidFill>
        </p:spPr>
        <p:txBody>
          <a:bodyPr wrap="square" lIns="0" tIns="0" rIns="0" bIns="0" rtlCol="0"/>
          <a:lstStyle/>
          <a:p>
            <a:endParaRPr sz="1715" dirty="0"/>
          </a:p>
        </p:txBody>
      </p:sp>
      <p:sp>
        <p:nvSpPr>
          <p:cNvPr id="5" name="object 5"/>
          <p:cNvSpPr/>
          <p:nvPr/>
        </p:nvSpPr>
        <p:spPr>
          <a:xfrm>
            <a:off x="2483542" y="1865984"/>
            <a:ext cx="1000917" cy="1000905"/>
          </a:xfrm>
          <a:prstGeom prst="rect">
            <a:avLst/>
          </a:prstGeom>
          <a:blipFill>
            <a:blip r:embed="rId2" cstate="print"/>
            <a:stretch>
              <a:fillRect/>
            </a:stretch>
          </a:blipFill>
        </p:spPr>
        <p:txBody>
          <a:bodyPr wrap="square" lIns="0" tIns="0" rIns="0" bIns="0" rtlCol="0"/>
          <a:lstStyle/>
          <a:p>
            <a:endParaRPr sz="1715"/>
          </a:p>
        </p:txBody>
      </p:sp>
      <p:sp>
        <p:nvSpPr>
          <p:cNvPr id="6" name="object 6"/>
          <p:cNvSpPr/>
          <p:nvPr/>
        </p:nvSpPr>
        <p:spPr>
          <a:xfrm>
            <a:off x="1430977" y="1865984"/>
            <a:ext cx="1000905" cy="1000905"/>
          </a:xfrm>
          <a:prstGeom prst="rect">
            <a:avLst/>
          </a:prstGeom>
          <a:blipFill>
            <a:blip r:embed="rId3" cstate="print"/>
            <a:stretch>
              <a:fillRect/>
            </a:stretch>
          </a:blipFill>
        </p:spPr>
        <p:txBody>
          <a:bodyPr wrap="square" lIns="0" tIns="0" rIns="0" bIns="0" rtlCol="0"/>
          <a:lstStyle/>
          <a:p>
            <a:endParaRPr sz="1715"/>
          </a:p>
        </p:txBody>
      </p:sp>
      <p:sp>
        <p:nvSpPr>
          <p:cNvPr id="7" name="object 7"/>
          <p:cNvSpPr/>
          <p:nvPr/>
        </p:nvSpPr>
        <p:spPr>
          <a:xfrm>
            <a:off x="2483546" y="2916926"/>
            <a:ext cx="1001487" cy="1001487"/>
          </a:xfrm>
          <a:custGeom>
            <a:avLst/>
            <a:gdLst/>
            <a:ahLst/>
            <a:cxnLst/>
            <a:rect l="l" t="t" r="r" b="b"/>
            <a:pathLst>
              <a:path w="1051560" h="1051560">
                <a:moveTo>
                  <a:pt x="939723" y="0"/>
                </a:moveTo>
                <a:lnTo>
                  <a:pt x="111226" y="0"/>
                </a:lnTo>
                <a:lnTo>
                  <a:pt x="46923" y="1737"/>
                </a:lnTo>
                <a:lnTo>
                  <a:pt x="13903" y="13903"/>
                </a:lnTo>
                <a:lnTo>
                  <a:pt x="1737" y="46923"/>
                </a:lnTo>
                <a:lnTo>
                  <a:pt x="0" y="111226"/>
                </a:lnTo>
                <a:lnTo>
                  <a:pt x="0" y="939723"/>
                </a:lnTo>
                <a:lnTo>
                  <a:pt x="1737" y="1004026"/>
                </a:lnTo>
                <a:lnTo>
                  <a:pt x="13903" y="1037047"/>
                </a:lnTo>
                <a:lnTo>
                  <a:pt x="46923" y="1049212"/>
                </a:lnTo>
                <a:lnTo>
                  <a:pt x="111226" y="1050950"/>
                </a:lnTo>
                <a:lnTo>
                  <a:pt x="939723" y="1050950"/>
                </a:lnTo>
                <a:lnTo>
                  <a:pt x="1004026" y="1049212"/>
                </a:lnTo>
                <a:lnTo>
                  <a:pt x="1037047" y="1037047"/>
                </a:lnTo>
                <a:lnTo>
                  <a:pt x="1049212" y="1004026"/>
                </a:lnTo>
                <a:lnTo>
                  <a:pt x="1050950" y="939723"/>
                </a:lnTo>
                <a:lnTo>
                  <a:pt x="1050950" y="111226"/>
                </a:lnTo>
                <a:lnTo>
                  <a:pt x="1049212" y="46923"/>
                </a:lnTo>
                <a:lnTo>
                  <a:pt x="1037047" y="13903"/>
                </a:lnTo>
                <a:lnTo>
                  <a:pt x="1004026" y="1737"/>
                </a:lnTo>
                <a:lnTo>
                  <a:pt x="939723" y="0"/>
                </a:lnTo>
                <a:close/>
              </a:path>
            </a:pathLst>
          </a:custGeom>
          <a:solidFill>
            <a:srgbClr val="4E9CAA"/>
          </a:solidFill>
        </p:spPr>
        <p:txBody>
          <a:bodyPr wrap="square" lIns="0" tIns="0" rIns="0" bIns="0" rtlCol="0"/>
          <a:lstStyle/>
          <a:p>
            <a:endParaRPr sz="1715"/>
          </a:p>
        </p:txBody>
      </p:sp>
      <p:sp>
        <p:nvSpPr>
          <p:cNvPr id="8" name="object 8"/>
          <p:cNvSpPr/>
          <p:nvPr/>
        </p:nvSpPr>
        <p:spPr>
          <a:xfrm>
            <a:off x="1430977" y="2916926"/>
            <a:ext cx="1000905" cy="1000905"/>
          </a:xfrm>
          <a:prstGeom prst="rect">
            <a:avLst/>
          </a:prstGeom>
          <a:blipFill>
            <a:blip r:embed="rId4" cstate="print"/>
            <a:stretch>
              <a:fillRect/>
            </a:stretch>
          </a:blipFill>
        </p:spPr>
        <p:txBody>
          <a:bodyPr wrap="square" lIns="0" tIns="0" rIns="0" bIns="0" rtlCol="0"/>
          <a:lstStyle/>
          <a:p>
            <a:endParaRPr sz="1715"/>
          </a:p>
        </p:txBody>
      </p:sp>
      <p:sp>
        <p:nvSpPr>
          <p:cNvPr id="9" name="object 9"/>
          <p:cNvSpPr/>
          <p:nvPr/>
        </p:nvSpPr>
        <p:spPr>
          <a:xfrm>
            <a:off x="2483542" y="3967877"/>
            <a:ext cx="1000917" cy="1000907"/>
          </a:xfrm>
          <a:prstGeom prst="rect">
            <a:avLst/>
          </a:prstGeom>
          <a:blipFill>
            <a:blip r:embed="rId5" cstate="print"/>
            <a:stretch>
              <a:fillRect/>
            </a:stretch>
          </a:blipFill>
        </p:spPr>
        <p:txBody>
          <a:bodyPr wrap="square" lIns="0" tIns="0" rIns="0" bIns="0" rtlCol="0"/>
          <a:lstStyle/>
          <a:p>
            <a:endParaRPr sz="1715"/>
          </a:p>
        </p:txBody>
      </p:sp>
      <p:sp>
        <p:nvSpPr>
          <p:cNvPr id="10" name="object 10"/>
          <p:cNvSpPr/>
          <p:nvPr/>
        </p:nvSpPr>
        <p:spPr>
          <a:xfrm>
            <a:off x="1430975" y="3967877"/>
            <a:ext cx="1000907" cy="1000907"/>
          </a:xfrm>
          <a:prstGeom prst="rect">
            <a:avLst/>
          </a:prstGeom>
          <a:blipFill>
            <a:blip r:embed="rId6" cstate="print"/>
            <a:stretch>
              <a:fillRect/>
            </a:stretch>
          </a:blipFill>
        </p:spPr>
        <p:txBody>
          <a:bodyPr wrap="square" lIns="0" tIns="0" rIns="0" bIns="0" rtlCol="0"/>
          <a:lstStyle/>
          <a:p>
            <a:endParaRPr sz="1715"/>
          </a:p>
        </p:txBody>
      </p:sp>
      <p:sp>
        <p:nvSpPr>
          <p:cNvPr id="11" name="object 11"/>
          <p:cNvSpPr/>
          <p:nvPr/>
        </p:nvSpPr>
        <p:spPr>
          <a:xfrm>
            <a:off x="2483542" y="5018824"/>
            <a:ext cx="1000917" cy="1000917"/>
          </a:xfrm>
          <a:prstGeom prst="rect">
            <a:avLst/>
          </a:prstGeom>
          <a:blipFill>
            <a:blip r:embed="rId7" cstate="print"/>
            <a:stretch>
              <a:fillRect/>
            </a:stretch>
          </a:blipFill>
        </p:spPr>
        <p:txBody>
          <a:bodyPr wrap="square" lIns="0" tIns="0" rIns="0" bIns="0" rtlCol="0"/>
          <a:lstStyle/>
          <a:p>
            <a:endParaRPr sz="1715"/>
          </a:p>
        </p:txBody>
      </p:sp>
      <p:sp>
        <p:nvSpPr>
          <p:cNvPr id="12" name="object 12"/>
          <p:cNvSpPr/>
          <p:nvPr/>
        </p:nvSpPr>
        <p:spPr>
          <a:xfrm>
            <a:off x="1430977" y="5018824"/>
            <a:ext cx="1000905" cy="1000917"/>
          </a:xfrm>
          <a:prstGeom prst="rect">
            <a:avLst/>
          </a:prstGeom>
          <a:blipFill>
            <a:blip r:embed="rId8" cstate="print"/>
            <a:stretch>
              <a:fillRect/>
            </a:stretch>
          </a:blipFill>
        </p:spPr>
        <p:txBody>
          <a:bodyPr wrap="square" lIns="0" tIns="0" rIns="0" bIns="0" rtlCol="0"/>
          <a:lstStyle/>
          <a:p>
            <a:endParaRPr sz="1715"/>
          </a:p>
        </p:txBody>
      </p:sp>
      <p:sp>
        <p:nvSpPr>
          <p:cNvPr id="13" name="object 13"/>
          <p:cNvSpPr/>
          <p:nvPr/>
        </p:nvSpPr>
        <p:spPr>
          <a:xfrm>
            <a:off x="3534498" y="1865974"/>
            <a:ext cx="1001487" cy="1001487"/>
          </a:xfrm>
          <a:custGeom>
            <a:avLst/>
            <a:gdLst/>
            <a:ahLst/>
            <a:cxnLst/>
            <a:rect l="l" t="t" r="r" b="b"/>
            <a:pathLst>
              <a:path w="1051560" h="1051560">
                <a:moveTo>
                  <a:pt x="939723" y="0"/>
                </a:moveTo>
                <a:lnTo>
                  <a:pt x="111226" y="0"/>
                </a:lnTo>
                <a:lnTo>
                  <a:pt x="46923" y="1737"/>
                </a:lnTo>
                <a:lnTo>
                  <a:pt x="13903" y="13903"/>
                </a:lnTo>
                <a:lnTo>
                  <a:pt x="1737" y="46923"/>
                </a:lnTo>
                <a:lnTo>
                  <a:pt x="0" y="111226"/>
                </a:lnTo>
                <a:lnTo>
                  <a:pt x="0" y="939723"/>
                </a:lnTo>
                <a:lnTo>
                  <a:pt x="1737" y="1004026"/>
                </a:lnTo>
                <a:lnTo>
                  <a:pt x="13903" y="1037047"/>
                </a:lnTo>
                <a:lnTo>
                  <a:pt x="46923" y="1049212"/>
                </a:lnTo>
                <a:lnTo>
                  <a:pt x="111226" y="1050950"/>
                </a:lnTo>
                <a:lnTo>
                  <a:pt x="939723" y="1050950"/>
                </a:lnTo>
                <a:lnTo>
                  <a:pt x="1004026" y="1049212"/>
                </a:lnTo>
                <a:lnTo>
                  <a:pt x="1037047" y="1037047"/>
                </a:lnTo>
                <a:lnTo>
                  <a:pt x="1049212" y="1004026"/>
                </a:lnTo>
                <a:lnTo>
                  <a:pt x="1050950" y="939723"/>
                </a:lnTo>
                <a:lnTo>
                  <a:pt x="1050950" y="111226"/>
                </a:lnTo>
                <a:lnTo>
                  <a:pt x="1049212" y="46923"/>
                </a:lnTo>
                <a:lnTo>
                  <a:pt x="1037047" y="13903"/>
                </a:lnTo>
                <a:lnTo>
                  <a:pt x="1004026" y="1737"/>
                </a:lnTo>
                <a:lnTo>
                  <a:pt x="939723" y="0"/>
                </a:lnTo>
                <a:close/>
              </a:path>
            </a:pathLst>
          </a:custGeom>
          <a:solidFill>
            <a:srgbClr val="A4C4CD"/>
          </a:solidFill>
        </p:spPr>
        <p:txBody>
          <a:bodyPr wrap="square" lIns="0" tIns="0" rIns="0" bIns="0" rtlCol="0"/>
          <a:lstStyle/>
          <a:p>
            <a:endParaRPr sz="1715"/>
          </a:p>
        </p:txBody>
      </p:sp>
      <p:sp>
        <p:nvSpPr>
          <p:cNvPr id="14" name="object 14"/>
          <p:cNvSpPr/>
          <p:nvPr/>
        </p:nvSpPr>
        <p:spPr>
          <a:xfrm>
            <a:off x="3534497" y="2910673"/>
            <a:ext cx="1000905" cy="1000905"/>
          </a:xfrm>
          <a:prstGeom prst="rect">
            <a:avLst/>
          </a:prstGeom>
          <a:blipFill>
            <a:blip r:embed="rId9" cstate="print"/>
            <a:stretch>
              <a:fillRect/>
            </a:stretch>
          </a:blipFill>
        </p:spPr>
        <p:txBody>
          <a:bodyPr wrap="square" lIns="0" tIns="0" rIns="0" bIns="0" rtlCol="0"/>
          <a:lstStyle/>
          <a:p>
            <a:endParaRPr sz="1715"/>
          </a:p>
        </p:txBody>
      </p:sp>
      <p:sp>
        <p:nvSpPr>
          <p:cNvPr id="15" name="object 15"/>
          <p:cNvSpPr/>
          <p:nvPr/>
        </p:nvSpPr>
        <p:spPr>
          <a:xfrm>
            <a:off x="3534497" y="3974399"/>
            <a:ext cx="1000905" cy="1000892"/>
          </a:xfrm>
          <a:prstGeom prst="rect">
            <a:avLst/>
          </a:prstGeom>
          <a:blipFill>
            <a:blip r:embed="rId10" cstate="print"/>
            <a:stretch>
              <a:fillRect/>
            </a:stretch>
          </a:blipFill>
        </p:spPr>
        <p:txBody>
          <a:bodyPr wrap="square" lIns="0" tIns="0" rIns="0" bIns="0" rtlCol="0"/>
          <a:lstStyle/>
          <a:p>
            <a:endParaRPr sz="1715"/>
          </a:p>
        </p:txBody>
      </p:sp>
      <p:sp>
        <p:nvSpPr>
          <p:cNvPr id="16" name="object 16"/>
          <p:cNvSpPr/>
          <p:nvPr/>
        </p:nvSpPr>
        <p:spPr>
          <a:xfrm>
            <a:off x="3534498" y="5018830"/>
            <a:ext cx="1001487" cy="1001487"/>
          </a:xfrm>
          <a:custGeom>
            <a:avLst/>
            <a:gdLst/>
            <a:ahLst/>
            <a:cxnLst/>
            <a:rect l="l" t="t" r="r" b="b"/>
            <a:pathLst>
              <a:path w="1051560" h="1051560">
                <a:moveTo>
                  <a:pt x="939723" y="0"/>
                </a:moveTo>
                <a:lnTo>
                  <a:pt x="111226" y="0"/>
                </a:lnTo>
                <a:lnTo>
                  <a:pt x="46923" y="1737"/>
                </a:lnTo>
                <a:lnTo>
                  <a:pt x="13903" y="13903"/>
                </a:lnTo>
                <a:lnTo>
                  <a:pt x="1737" y="46923"/>
                </a:lnTo>
                <a:lnTo>
                  <a:pt x="0" y="111226"/>
                </a:lnTo>
                <a:lnTo>
                  <a:pt x="0" y="939723"/>
                </a:lnTo>
                <a:lnTo>
                  <a:pt x="1737" y="1004026"/>
                </a:lnTo>
                <a:lnTo>
                  <a:pt x="13903" y="1037047"/>
                </a:lnTo>
                <a:lnTo>
                  <a:pt x="46923" y="1049212"/>
                </a:lnTo>
                <a:lnTo>
                  <a:pt x="111226" y="1050950"/>
                </a:lnTo>
                <a:lnTo>
                  <a:pt x="939723" y="1050950"/>
                </a:lnTo>
                <a:lnTo>
                  <a:pt x="1004026" y="1049212"/>
                </a:lnTo>
                <a:lnTo>
                  <a:pt x="1037047" y="1037047"/>
                </a:lnTo>
                <a:lnTo>
                  <a:pt x="1049212" y="1004026"/>
                </a:lnTo>
                <a:lnTo>
                  <a:pt x="1050950" y="939723"/>
                </a:lnTo>
                <a:lnTo>
                  <a:pt x="1050950" y="111226"/>
                </a:lnTo>
                <a:lnTo>
                  <a:pt x="1049212" y="46923"/>
                </a:lnTo>
                <a:lnTo>
                  <a:pt x="1037047" y="13903"/>
                </a:lnTo>
                <a:lnTo>
                  <a:pt x="1004026" y="1737"/>
                </a:lnTo>
                <a:lnTo>
                  <a:pt x="939723" y="0"/>
                </a:lnTo>
                <a:close/>
              </a:path>
            </a:pathLst>
          </a:custGeom>
          <a:solidFill>
            <a:srgbClr val="4E9CAA"/>
          </a:solidFill>
        </p:spPr>
        <p:txBody>
          <a:bodyPr wrap="square" lIns="0" tIns="0" rIns="0" bIns="0" rtlCol="0"/>
          <a:lstStyle/>
          <a:p>
            <a:endParaRPr sz="1715" dirty="0"/>
          </a:p>
        </p:txBody>
      </p:sp>
      <p:sp>
        <p:nvSpPr>
          <p:cNvPr id="17" name="object 17"/>
          <p:cNvSpPr/>
          <p:nvPr/>
        </p:nvSpPr>
        <p:spPr>
          <a:xfrm>
            <a:off x="4585452" y="1865984"/>
            <a:ext cx="1000905" cy="1000905"/>
          </a:xfrm>
          <a:prstGeom prst="rect">
            <a:avLst/>
          </a:prstGeom>
          <a:blipFill>
            <a:blip r:embed="rId11" cstate="print"/>
            <a:stretch>
              <a:fillRect/>
            </a:stretch>
          </a:blipFill>
        </p:spPr>
        <p:txBody>
          <a:bodyPr wrap="square" lIns="0" tIns="0" rIns="0" bIns="0" rtlCol="0"/>
          <a:lstStyle/>
          <a:p>
            <a:endParaRPr sz="1715"/>
          </a:p>
        </p:txBody>
      </p:sp>
      <p:sp>
        <p:nvSpPr>
          <p:cNvPr id="18" name="object 18"/>
          <p:cNvSpPr/>
          <p:nvPr/>
        </p:nvSpPr>
        <p:spPr>
          <a:xfrm>
            <a:off x="4585452" y="2916926"/>
            <a:ext cx="1000905" cy="1000905"/>
          </a:xfrm>
          <a:prstGeom prst="rect">
            <a:avLst/>
          </a:prstGeom>
          <a:blipFill>
            <a:blip r:embed="rId12" cstate="print"/>
            <a:stretch>
              <a:fillRect/>
            </a:stretch>
          </a:blipFill>
        </p:spPr>
        <p:txBody>
          <a:bodyPr wrap="square" lIns="0" tIns="0" rIns="0" bIns="0" rtlCol="0"/>
          <a:lstStyle/>
          <a:p>
            <a:endParaRPr sz="1715"/>
          </a:p>
        </p:txBody>
      </p:sp>
      <p:sp>
        <p:nvSpPr>
          <p:cNvPr id="19" name="object 19"/>
          <p:cNvSpPr/>
          <p:nvPr/>
        </p:nvSpPr>
        <p:spPr>
          <a:xfrm>
            <a:off x="4585182" y="3968913"/>
            <a:ext cx="1001487" cy="1001487"/>
          </a:xfrm>
          <a:custGeom>
            <a:avLst/>
            <a:gdLst/>
            <a:ahLst/>
            <a:cxnLst/>
            <a:rect l="l" t="t" r="r" b="b"/>
            <a:pathLst>
              <a:path w="1051560" h="1051560">
                <a:moveTo>
                  <a:pt x="939723" y="0"/>
                </a:moveTo>
                <a:lnTo>
                  <a:pt x="111226" y="0"/>
                </a:lnTo>
                <a:lnTo>
                  <a:pt x="46923" y="1737"/>
                </a:lnTo>
                <a:lnTo>
                  <a:pt x="13903" y="13903"/>
                </a:lnTo>
                <a:lnTo>
                  <a:pt x="1737" y="46923"/>
                </a:lnTo>
                <a:lnTo>
                  <a:pt x="0" y="111226"/>
                </a:lnTo>
                <a:lnTo>
                  <a:pt x="0" y="939723"/>
                </a:lnTo>
                <a:lnTo>
                  <a:pt x="1737" y="1004026"/>
                </a:lnTo>
                <a:lnTo>
                  <a:pt x="13903" y="1037047"/>
                </a:lnTo>
                <a:lnTo>
                  <a:pt x="46923" y="1049212"/>
                </a:lnTo>
                <a:lnTo>
                  <a:pt x="111226" y="1050950"/>
                </a:lnTo>
                <a:lnTo>
                  <a:pt x="939723" y="1050950"/>
                </a:lnTo>
                <a:lnTo>
                  <a:pt x="1004026" y="1049212"/>
                </a:lnTo>
                <a:lnTo>
                  <a:pt x="1037047" y="1037047"/>
                </a:lnTo>
                <a:lnTo>
                  <a:pt x="1049212" y="1004026"/>
                </a:lnTo>
                <a:lnTo>
                  <a:pt x="1050950" y="939723"/>
                </a:lnTo>
                <a:lnTo>
                  <a:pt x="1050950" y="111226"/>
                </a:lnTo>
                <a:lnTo>
                  <a:pt x="1049212" y="46923"/>
                </a:lnTo>
                <a:lnTo>
                  <a:pt x="1037047" y="13903"/>
                </a:lnTo>
                <a:lnTo>
                  <a:pt x="1004026" y="1737"/>
                </a:lnTo>
                <a:lnTo>
                  <a:pt x="939723" y="0"/>
                </a:lnTo>
                <a:close/>
              </a:path>
            </a:pathLst>
          </a:custGeom>
          <a:solidFill>
            <a:srgbClr val="83B3BE"/>
          </a:solidFill>
        </p:spPr>
        <p:txBody>
          <a:bodyPr wrap="square" lIns="0" tIns="0" rIns="0" bIns="0" rtlCol="0"/>
          <a:lstStyle/>
          <a:p>
            <a:endParaRPr sz="1715"/>
          </a:p>
        </p:txBody>
      </p:sp>
      <p:sp>
        <p:nvSpPr>
          <p:cNvPr id="20" name="object 20"/>
          <p:cNvSpPr/>
          <p:nvPr/>
        </p:nvSpPr>
        <p:spPr>
          <a:xfrm>
            <a:off x="4585452" y="5018824"/>
            <a:ext cx="1000905" cy="1000917"/>
          </a:xfrm>
          <a:prstGeom prst="rect">
            <a:avLst/>
          </a:prstGeom>
          <a:blipFill>
            <a:blip r:embed="rId13" cstate="print"/>
            <a:stretch>
              <a:fillRect/>
            </a:stretch>
          </a:blipFill>
        </p:spPr>
        <p:txBody>
          <a:bodyPr wrap="square" lIns="0" tIns="0" rIns="0" bIns="0" rtlCol="0"/>
          <a:lstStyle/>
          <a:p>
            <a:endParaRPr sz="1715"/>
          </a:p>
        </p:txBody>
      </p:sp>
      <p:sp>
        <p:nvSpPr>
          <p:cNvPr id="21" name="object 21"/>
          <p:cNvSpPr/>
          <p:nvPr/>
        </p:nvSpPr>
        <p:spPr>
          <a:xfrm>
            <a:off x="5636408" y="1865984"/>
            <a:ext cx="1000905" cy="1000905"/>
          </a:xfrm>
          <a:prstGeom prst="rect">
            <a:avLst/>
          </a:prstGeom>
          <a:blipFill>
            <a:blip r:embed="rId14" cstate="print"/>
            <a:stretch>
              <a:fillRect/>
            </a:stretch>
          </a:blipFill>
        </p:spPr>
        <p:txBody>
          <a:bodyPr wrap="square" lIns="0" tIns="0" rIns="0" bIns="0" rtlCol="0"/>
          <a:lstStyle/>
          <a:p>
            <a:endParaRPr sz="1715"/>
          </a:p>
        </p:txBody>
      </p:sp>
      <p:sp>
        <p:nvSpPr>
          <p:cNvPr id="22" name="object 22"/>
          <p:cNvSpPr/>
          <p:nvPr/>
        </p:nvSpPr>
        <p:spPr>
          <a:xfrm>
            <a:off x="6688984" y="1865984"/>
            <a:ext cx="1000905" cy="1000905"/>
          </a:xfrm>
          <a:prstGeom prst="rect">
            <a:avLst/>
          </a:prstGeom>
          <a:blipFill>
            <a:blip r:embed="rId15" cstate="print"/>
            <a:stretch>
              <a:fillRect/>
            </a:stretch>
          </a:blipFill>
        </p:spPr>
        <p:txBody>
          <a:bodyPr wrap="square" lIns="0" tIns="0" rIns="0" bIns="0" rtlCol="0"/>
          <a:lstStyle/>
          <a:p>
            <a:endParaRPr sz="1715"/>
          </a:p>
        </p:txBody>
      </p:sp>
      <p:sp>
        <p:nvSpPr>
          <p:cNvPr id="23" name="object 23"/>
          <p:cNvSpPr/>
          <p:nvPr/>
        </p:nvSpPr>
        <p:spPr>
          <a:xfrm>
            <a:off x="5636402" y="2916926"/>
            <a:ext cx="1001487" cy="1001487"/>
          </a:xfrm>
          <a:custGeom>
            <a:avLst/>
            <a:gdLst/>
            <a:ahLst/>
            <a:cxnLst/>
            <a:rect l="l" t="t" r="r" b="b"/>
            <a:pathLst>
              <a:path w="1051559" h="1051560">
                <a:moveTo>
                  <a:pt x="939723" y="0"/>
                </a:moveTo>
                <a:lnTo>
                  <a:pt x="111226" y="0"/>
                </a:lnTo>
                <a:lnTo>
                  <a:pt x="46923" y="1737"/>
                </a:lnTo>
                <a:lnTo>
                  <a:pt x="13903" y="13903"/>
                </a:lnTo>
                <a:lnTo>
                  <a:pt x="1737" y="46923"/>
                </a:lnTo>
                <a:lnTo>
                  <a:pt x="0" y="111226"/>
                </a:lnTo>
                <a:lnTo>
                  <a:pt x="0" y="939723"/>
                </a:lnTo>
                <a:lnTo>
                  <a:pt x="1737" y="1004026"/>
                </a:lnTo>
                <a:lnTo>
                  <a:pt x="13903" y="1037047"/>
                </a:lnTo>
                <a:lnTo>
                  <a:pt x="46923" y="1049212"/>
                </a:lnTo>
                <a:lnTo>
                  <a:pt x="111226" y="1050950"/>
                </a:lnTo>
                <a:lnTo>
                  <a:pt x="939723" y="1050950"/>
                </a:lnTo>
                <a:lnTo>
                  <a:pt x="1004026" y="1049212"/>
                </a:lnTo>
                <a:lnTo>
                  <a:pt x="1037047" y="1037047"/>
                </a:lnTo>
                <a:lnTo>
                  <a:pt x="1049212" y="1004026"/>
                </a:lnTo>
                <a:lnTo>
                  <a:pt x="1050950" y="939723"/>
                </a:lnTo>
                <a:lnTo>
                  <a:pt x="1050950" y="111226"/>
                </a:lnTo>
                <a:lnTo>
                  <a:pt x="1049212" y="46923"/>
                </a:lnTo>
                <a:lnTo>
                  <a:pt x="1037047" y="13903"/>
                </a:lnTo>
                <a:lnTo>
                  <a:pt x="1004026" y="1737"/>
                </a:lnTo>
                <a:lnTo>
                  <a:pt x="939723" y="0"/>
                </a:lnTo>
                <a:close/>
              </a:path>
            </a:pathLst>
          </a:custGeom>
          <a:solidFill>
            <a:srgbClr val="4E9CAA"/>
          </a:solidFill>
        </p:spPr>
        <p:txBody>
          <a:bodyPr wrap="square" lIns="0" tIns="0" rIns="0" bIns="0" rtlCol="0"/>
          <a:lstStyle/>
          <a:p>
            <a:endParaRPr sz="1715"/>
          </a:p>
        </p:txBody>
      </p:sp>
      <p:sp>
        <p:nvSpPr>
          <p:cNvPr id="24" name="object 24"/>
          <p:cNvSpPr/>
          <p:nvPr/>
        </p:nvSpPr>
        <p:spPr>
          <a:xfrm>
            <a:off x="6688975" y="2916925"/>
            <a:ext cx="1000912" cy="1000907"/>
          </a:xfrm>
          <a:prstGeom prst="rect">
            <a:avLst/>
          </a:prstGeom>
          <a:blipFill>
            <a:blip r:embed="rId16" cstate="print"/>
            <a:stretch>
              <a:fillRect/>
            </a:stretch>
          </a:blipFill>
        </p:spPr>
        <p:txBody>
          <a:bodyPr wrap="square" lIns="0" tIns="0" rIns="0" bIns="0" rtlCol="0"/>
          <a:lstStyle/>
          <a:p>
            <a:endParaRPr sz="1715"/>
          </a:p>
        </p:txBody>
      </p:sp>
      <p:sp>
        <p:nvSpPr>
          <p:cNvPr id="25" name="object 25"/>
          <p:cNvSpPr/>
          <p:nvPr/>
        </p:nvSpPr>
        <p:spPr>
          <a:xfrm>
            <a:off x="5635283" y="3972816"/>
            <a:ext cx="1000917" cy="1000917"/>
          </a:xfrm>
          <a:prstGeom prst="rect">
            <a:avLst/>
          </a:prstGeom>
          <a:blipFill>
            <a:blip r:embed="rId17" cstate="print"/>
            <a:stretch>
              <a:fillRect/>
            </a:stretch>
          </a:blipFill>
        </p:spPr>
        <p:txBody>
          <a:bodyPr wrap="square" lIns="0" tIns="0" rIns="0" bIns="0" rtlCol="0"/>
          <a:lstStyle/>
          <a:p>
            <a:endParaRPr sz="1715"/>
          </a:p>
        </p:txBody>
      </p:sp>
      <p:sp>
        <p:nvSpPr>
          <p:cNvPr id="26" name="object 26"/>
          <p:cNvSpPr/>
          <p:nvPr/>
        </p:nvSpPr>
        <p:spPr>
          <a:xfrm>
            <a:off x="6687857" y="3972816"/>
            <a:ext cx="1000905" cy="1000917"/>
          </a:xfrm>
          <a:prstGeom prst="rect">
            <a:avLst/>
          </a:prstGeom>
          <a:blipFill>
            <a:blip r:embed="rId18" cstate="print"/>
            <a:stretch>
              <a:fillRect/>
            </a:stretch>
          </a:blipFill>
        </p:spPr>
        <p:txBody>
          <a:bodyPr wrap="square" lIns="0" tIns="0" rIns="0" bIns="0" rtlCol="0"/>
          <a:lstStyle/>
          <a:p>
            <a:endParaRPr sz="1715"/>
          </a:p>
        </p:txBody>
      </p:sp>
      <p:sp>
        <p:nvSpPr>
          <p:cNvPr id="27" name="object 27"/>
          <p:cNvSpPr/>
          <p:nvPr/>
        </p:nvSpPr>
        <p:spPr>
          <a:xfrm>
            <a:off x="5636408" y="5018824"/>
            <a:ext cx="1000905" cy="1000917"/>
          </a:xfrm>
          <a:prstGeom prst="rect">
            <a:avLst/>
          </a:prstGeom>
          <a:blipFill>
            <a:blip r:embed="rId19" cstate="print"/>
            <a:stretch>
              <a:fillRect/>
            </a:stretch>
          </a:blipFill>
        </p:spPr>
        <p:txBody>
          <a:bodyPr wrap="square" lIns="0" tIns="0" rIns="0" bIns="0" rtlCol="0"/>
          <a:lstStyle/>
          <a:p>
            <a:endParaRPr sz="1715"/>
          </a:p>
        </p:txBody>
      </p:sp>
      <p:sp>
        <p:nvSpPr>
          <p:cNvPr id="28" name="object 28"/>
          <p:cNvSpPr/>
          <p:nvPr/>
        </p:nvSpPr>
        <p:spPr>
          <a:xfrm>
            <a:off x="6688984" y="5018824"/>
            <a:ext cx="1000905" cy="1000917"/>
          </a:xfrm>
          <a:prstGeom prst="rect">
            <a:avLst/>
          </a:prstGeom>
          <a:blipFill>
            <a:blip r:embed="rId20" cstate="print"/>
            <a:stretch>
              <a:fillRect/>
            </a:stretch>
          </a:blipFill>
        </p:spPr>
        <p:txBody>
          <a:bodyPr wrap="square" lIns="0" tIns="0" rIns="0" bIns="0" rtlCol="0"/>
          <a:lstStyle/>
          <a:p>
            <a:endParaRPr sz="1715"/>
          </a:p>
        </p:txBody>
      </p:sp>
      <p:sp>
        <p:nvSpPr>
          <p:cNvPr id="33" name="object 33"/>
          <p:cNvSpPr txBox="1"/>
          <p:nvPr/>
        </p:nvSpPr>
        <p:spPr>
          <a:xfrm>
            <a:off x="3992650" y="6219196"/>
            <a:ext cx="1124857" cy="129618"/>
          </a:xfrm>
          <a:prstGeom prst="rect">
            <a:avLst/>
          </a:prstGeom>
        </p:spPr>
        <p:txBody>
          <a:bodyPr vert="horz" wrap="square" lIns="0" tIns="12095" rIns="0" bIns="0" rtlCol="0">
            <a:spAutoFit/>
          </a:bodyPr>
          <a:lstStyle/>
          <a:p>
            <a:pPr marL="12094">
              <a:spcBef>
                <a:spcPts val="95"/>
              </a:spcBef>
            </a:pPr>
            <a:r>
              <a:rPr sz="763" spc="15" dirty="0">
                <a:solidFill>
                  <a:srgbClr val="4E9CAA"/>
                </a:solidFill>
                <a:latin typeface="Interstate Cond" pitchFamily="50" charset="0"/>
                <a:cs typeface="Interstate"/>
              </a:rPr>
              <a:t>QUIET COMMUNITY</a:t>
            </a:r>
            <a:r>
              <a:rPr sz="763" spc="33" dirty="0">
                <a:solidFill>
                  <a:srgbClr val="4E9CAA"/>
                </a:solidFill>
                <a:latin typeface="Interstate Cond" pitchFamily="50" charset="0"/>
                <a:cs typeface="Interstate"/>
              </a:rPr>
              <a:t> </a:t>
            </a:r>
            <a:r>
              <a:rPr sz="763" spc="15" dirty="0">
                <a:solidFill>
                  <a:srgbClr val="4E9CAA"/>
                </a:solidFill>
                <a:latin typeface="Interstate Cond" pitchFamily="50" charset="0"/>
                <a:cs typeface="Interstate"/>
              </a:rPr>
              <a:t>TILBURG</a:t>
            </a:r>
            <a:endParaRPr sz="763" dirty="0">
              <a:latin typeface="Interstate Cond" pitchFamily="50" charset="0"/>
              <a:cs typeface="Interstate"/>
            </a:endParaRPr>
          </a:p>
        </p:txBody>
      </p:sp>
      <p:sp>
        <p:nvSpPr>
          <p:cNvPr id="34" name="object 34"/>
          <p:cNvSpPr txBox="1"/>
          <p:nvPr/>
        </p:nvSpPr>
        <p:spPr>
          <a:xfrm>
            <a:off x="4642601" y="4330781"/>
            <a:ext cx="1000904" cy="202906"/>
          </a:xfrm>
          <a:prstGeom prst="rect">
            <a:avLst/>
          </a:prstGeom>
        </p:spPr>
        <p:txBody>
          <a:bodyPr vert="horz" wrap="square" lIns="0" tIns="12095" rIns="0" bIns="0" rtlCol="0">
            <a:spAutoFit/>
          </a:bodyPr>
          <a:lstStyle/>
          <a:p>
            <a:pPr marL="12094">
              <a:spcBef>
                <a:spcPts val="95"/>
              </a:spcBef>
            </a:pPr>
            <a:r>
              <a:rPr sz="1239" spc="-37" dirty="0">
                <a:solidFill>
                  <a:srgbClr val="D7E3E7"/>
                </a:solidFill>
                <a:latin typeface="Interstate Cond" pitchFamily="50" charset="0"/>
                <a:cs typeface="D-DIN Condensed"/>
              </a:rPr>
              <a:t>VERSTERKEN</a:t>
            </a:r>
            <a:endParaRPr sz="1239" dirty="0">
              <a:latin typeface="Interstate Cond" pitchFamily="50" charset="0"/>
              <a:cs typeface="D-DIN Condensed"/>
            </a:endParaRPr>
          </a:p>
        </p:txBody>
      </p:sp>
      <p:sp>
        <p:nvSpPr>
          <p:cNvPr id="36" name="object 34"/>
          <p:cNvSpPr txBox="1"/>
          <p:nvPr/>
        </p:nvSpPr>
        <p:spPr>
          <a:xfrm>
            <a:off x="5672082" y="3325836"/>
            <a:ext cx="992695" cy="202906"/>
          </a:xfrm>
          <a:prstGeom prst="rect">
            <a:avLst/>
          </a:prstGeom>
        </p:spPr>
        <p:txBody>
          <a:bodyPr vert="horz" wrap="square" lIns="0" tIns="12095" rIns="0" bIns="0" rtlCol="0">
            <a:spAutoFit/>
          </a:bodyPr>
          <a:lstStyle/>
          <a:p>
            <a:pPr marL="12094">
              <a:spcBef>
                <a:spcPts val="95"/>
              </a:spcBef>
            </a:pPr>
            <a:r>
              <a:rPr lang="nl-NL" sz="1239" spc="-37" dirty="0">
                <a:solidFill>
                  <a:srgbClr val="D7E3E7"/>
                </a:solidFill>
                <a:latin typeface="Interstate Cond" pitchFamily="50" charset="0"/>
                <a:cs typeface="D-DIN Condensed"/>
              </a:rPr>
              <a:t>VERZACHTEN</a:t>
            </a:r>
            <a:endParaRPr sz="1239" dirty="0">
              <a:latin typeface="Interstate Cond" pitchFamily="50" charset="0"/>
              <a:cs typeface="D-DIN Condensed"/>
            </a:endParaRPr>
          </a:p>
        </p:txBody>
      </p:sp>
      <p:sp>
        <p:nvSpPr>
          <p:cNvPr id="38" name="object 34"/>
          <p:cNvSpPr txBox="1"/>
          <p:nvPr/>
        </p:nvSpPr>
        <p:spPr>
          <a:xfrm rot="2131370">
            <a:off x="3714422" y="2266427"/>
            <a:ext cx="773129" cy="202906"/>
          </a:xfrm>
          <a:prstGeom prst="rect">
            <a:avLst/>
          </a:prstGeom>
        </p:spPr>
        <p:txBody>
          <a:bodyPr vert="horz" wrap="square" lIns="0" tIns="12095" rIns="0" bIns="0" rtlCol="0">
            <a:spAutoFit/>
          </a:bodyPr>
          <a:lstStyle/>
          <a:p>
            <a:pPr marL="12094">
              <a:spcBef>
                <a:spcPts val="95"/>
              </a:spcBef>
            </a:pPr>
            <a:r>
              <a:rPr lang="nl-NL" sz="1239" spc="-37" dirty="0">
                <a:solidFill>
                  <a:srgbClr val="D7E3E7"/>
                </a:solidFill>
                <a:latin typeface="Interstate Cond" pitchFamily="50" charset="0"/>
                <a:cs typeface="D-DIN Condensed"/>
              </a:rPr>
              <a:t>MEMBERS</a:t>
            </a:r>
            <a:endParaRPr sz="1239" dirty="0">
              <a:latin typeface="Interstate Cond" pitchFamily="50" charset="0"/>
              <a:cs typeface="D-DIN Condensed"/>
            </a:endParaRPr>
          </a:p>
        </p:txBody>
      </p:sp>
      <p:sp>
        <p:nvSpPr>
          <p:cNvPr id="40" name="object 34"/>
          <p:cNvSpPr txBox="1"/>
          <p:nvPr/>
        </p:nvSpPr>
        <p:spPr>
          <a:xfrm rot="19016806">
            <a:off x="2343150" y="3309753"/>
            <a:ext cx="1239195" cy="202906"/>
          </a:xfrm>
          <a:prstGeom prst="rect">
            <a:avLst/>
          </a:prstGeom>
        </p:spPr>
        <p:txBody>
          <a:bodyPr vert="horz" wrap="square" lIns="0" tIns="12095" rIns="0" bIns="0" rtlCol="0">
            <a:spAutoFit/>
          </a:bodyPr>
          <a:lstStyle/>
          <a:p>
            <a:pPr marL="12094">
              <a:spcBef>
                <a:spcPts val="95"/>
              </a:spcBef>
            </a:pPr>
            <a:r>
              <a:rPr lang="nl-NL" sz="1239" spc="-37" dirty="0" smtClean="0">
                <a:solidFill>
                  <a:srgbClr val="D7E3E7"/>
                </a:solidFill>
                <a:latin typeface="Interstate Cond" pitchFamily="50" charset="0"/>
                <a:cs typeface="D-DIN Condensed"/>
              </a:rPr>
              <a:t>VRIJWILLIGERS</a:t>
            </a:r>
            <a:endParaRPr sz="1239" dirty="0">
              <a:latin typeface="Interstate Cond" pitchFamily="50" charset="0"/>
              <a:cs typeface="D-DIN Condensed"/>
            </a:endParaRPr>
          </a:p>
        </p:txBody>
      </p:sp>
      <p:sp>
        <p:nvSpPr>
          <p:cNvPr id="42" name="object 34"/>
          <p:cNvSpPr txBox="1"/>
          <p:nvPr/>
        </p:nvSpPr>
        <p:spPr>
          <a:xfrm>
            <a:off x="3582346" y="5324569"/>
            <a:ext cx="905207" cy="202906"/>
          </a:xfrm>
          <a:prstGeom prst="rect">
            <a:avLst/>
          </a:prstGeom>
        </p:spPr>
        <p:txBody>
          <a:bodyPr vert="horz" wrap="square" lIns="0" tIns="12095" rIns="0" bIns="0" rtlCol="0">
            <a:spAutoFit/>
          </a:bodyPr>
          <a:lstStyle/>
          <a:p>
            <a:pPr marL="12094">
              <a:spcBef>
                <a:spcPts val="95"/>
              </a:spcBef>
            </a:pPr>
            <a:r>
              <a:rPr lang="nl-NL" sz="1239" spc="-37" dirty="0">
                <a:solidFill>
                  <a:srgbClr val="D7E3E7"/>
                </a:solidFill>
                <a:latin typeface="Interstate Cond" pitchFamily="50" charset="0"/>
                <a:cs typeface="D-DIN Condensed"/>
              </a:rPr>
              <a:t>VERTELLEN</a:t>
            </a:r>
            <a:endParaRPr lang="nl-NL" sz="1239" dirty="0">
              <a:latin typeface="Interstate Cond" pitchFamily="50" charset="0"/>
              <a:cs typeface="D-DIN Condensed"/>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080656" y="729236"/>
            <a:ext cx="6982691" cy="349357"/>
          </a:xfrm>
          <a:prstGeom prst="rect">
            <a:avLst/>
          </a:prstGeom>
        </p:spPr>
        <p:txBody>
          <a:bodyPr vert="horz" wrap="square" lIns="0" tIns="12095" rIns="0" bIns="0" rtlCol="0" anchor="ctr">
            <a:spAutoFit/>
          </a:bodyPr>
          <a:lstStyle/>
          <a:p>
            <a:pPr marL="12094">
              <a:spcBef>
                <a:spcPts val="95"/>
              </a:spcBef>
            </a:pPr>
            <a:r>
              <a:rPr lang="nl-NL" spc="-52" dirty="0"/>
              <a:t>KERNWOORDEN QUIET TILBURG</a:t>
            </a:r>
            <a:endParaRPr spc="-57"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0351" y="1357313"/>
            <a:ext cx="3695700" cy="227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4291014"/>
            <a:ext cx="6248400" cy="1914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object 3"/>
          <p:cNvSpPr txBox="1">
            <a:spLocks/>
          </p:cNvSpPr>
          <p:nvPr/>
        </p:nvSpPr>
        <p:spPr>
          <a:xfrm>
            <a:off x="1080655" y="3739138"/>
            <a:ext cx="6982691" cy="349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wrap="square" lIns="0" tIns="12095" rIns="0" bIns="0" rtlCol="0" anchor="ctr">
            <a:spAutoFit/>
          </a:bodyPr>
          <a:lstStyle>
            <a:lvl1pPr marL="0" marR="0" indent="0" algn="ctr" defTabSz="345046" rtl="0" latinLnBrk="0">
              <a:lnSpc>
                <a:spcPct val="100000"/>
              </a:lnSpc>
              <a:spcBef>
                <a:spcPts val="0"/>
              </a:spcBef>
              <a:spcAft>
                <a:spcPts val="0"/>
              </a:spcAft>
              <a:buClrTx/>
              <a:buSzTx/>
              <a:buFontTx/>
              <a:buNone/>
              <a:tabLst/>
              <a:defRPr sz="2191" b="1" i="0" u="none" strike="noStrike" cap="none" spc="0" baseline="0">
                <a:solidFill>
                  <a:srgbClr val="4E9CAA"/>
                </a:solidFill>
                <a:uFillTx/>
                <a:latin typeface="Interstate Cond" pitchFamily="50" charset="0"/>
                <a:ea typeface="+mj-ea"/>
                <a:cs typeface="Interstate Cond" pitchFamily="50" charset="0"/>
                <a:sym typeface="Interstate BoldCondensed"/>
              </a:defRPr>
            </a:lvl1pPr>
            <a:lvl2pPr marL="0" marR="0" indent="0" algn="ctr" defTabSz="345046" rtl="0" latinLnBrk="0">
              <a:lnSpc>
                <a:spcPct val="100000"/>
              </a:lnSpc>
              <a:spcBef>
                <a:spcPts val="0"/>
              </a:spcBef>
              <a:spcAft>
                <a:spcPts val="0"/>
              </a:spcAft>
              <a:buClrTx/>
              <a:buSzTx/>
              <a:buFontTx/>
              <a:buNone/>
              <a:tabLst/>
              <a:defRPr sz="3500" b="0" i="0" u="none" strike="noStrike" cap="none" spc="0" baseline="0">
                <a:solidFill>
                  <a:srgbClr val="000000"/>
                </a:solidFill>
                <a:uFillTx/>
                <a:latin typeface="+mj-lt"/>
                <a:ea typeface="+mj-ea"/>
                <a:cs typeface="+mj-cs"/>
                <a:sym typeface="Interstate BoldCondensed"/>
              </a:defRPr>
            </a:lvl2pPr>
            <a:lvl3pPr marL="0" marR="0" indent="0" algn="ctr" defTabSz="345046" rtl="0" latinLnBrk="0">
              <a:lnSpc>
                <a:spcPct val="100000"/>
              </a:lnSpc>
              <a:spcBef>
                <a:spcPts val="0"/>
              </a:spcBef>
              <a:spcAft>
                <a:spcPts val="0"/>
              </a:spcAft>
              <a:buClrTx/>
              <a:buSzTx/>
              <a:buFontTx/>
              <a:buNone/>
              <a:tabLst/>
              <a:defRPr sz="3500" b="0" i="0" u="none" strike="noStrike" cap="none" spc="0" baseline="0">
                <a:solidFill>
                  <a:srgbClr val="000000"/>
                </a:solidFill>
                <a:uFillTx/>
                <a:latin typeface="+mj-lt"/>
                <a:ea typeface="+mj-ea"/>
                <a:cs typeface="+mj-cs"/>
                <a:sym typeface="Interstate BoldCondensed"/>
              </a:defRPr>
            </a:lvl3pPr>
            <a:lvl4pPr marL="0" marR="0" indent="0" algn="ctr" defTabSz="345046" rtl="0" latinLnBrk="0">
              <a:lnSpc>
                <a:spcPct val="100000"/>
              </a:lnSpc>
              <a:spcBef>
                <a:spcPts val="0"/>
              </a:spcBef>
              <a:spcAft>
                <a:spcPts val="0"/>
              </a:spcAft>
              <a:buClrTx/>
              <a:buSzTx/>
              <a:buFontTx/>
              <a:buNone/>
              <a:tabLst/>
              <a:defRPr sz="3500" b="0" i="0" u="none" strike="noStrike" cap="none" spc="0" baseline="0">
                <a:solidFill>
                  <a:srgbClr val="000000"/>
                </a:solidFill>
                <a:uFillTx/>
                <a:latin typeface="+mj-lt"/>
                <a:ea typeface="+mj-ea"/>
                <a:cs typeface="+mj-cs"/>
                <a:sym typeface="Interstate BoldCondensed"/>
              </a:defRPr>
            </a:lvl4pPr>
            <a:lvl5pPr marL="0" marR="0" indent="0" algn="ctr" defTabSz="345046" rtl="0" latinLnBrk="0">
              <a:lnSpc>
                <a:spcPct val="100000"/>
              </a:lnSpc>
              <a:spcBef>
                <a:spcPts val="0"/>
              </a:spcBef>
              <a:spcAft>
                <a:spcPts val="0"/>
              </a:spcAft>
              <a:buClrTx/>
              <a:buSzTx/>
              <a:buFontTx/>
              <a:buNone/>
              <a:tabLst/>
              <a:defRPr sz="3500" b="0" i="0" u="none" strike="noStrike" cap="none" spc="0" baseline="0">
                <a:solidFill>
                  <a:srgbClr val="000000"/>
                </a:solidFill>
                <a:uFillTx/>
                <a:latin typeface="+mj-lt"/>
                <a:ea typeface="+mj-ea"/>
                <a:cs typeface="+mj-cs"/>
                <a:sym typeface="Interstate BoldCondensed"/>
              </a:defRPr>
            </a:lvl5pPr>
            <a:lvl6pPr marL="0" marR="0" indent="0" algn="ctr" defTabSz="345046" rtl="0" latinLnBrk="0">
              <a:lnSpc>
                <a:spcPct val="100000"/>
              </a:lnSpc>
              <a:spcBef>
                <a:spcPts val="0"/>
              </a:spcBef>
              <a:spcAft>
                <a:spcPts val="0"/>
              </a:spcAft>
              <a:buClrTx/>
              <a:buSzTx/>
              <a:buFontTx/>
              <a:buNone/>
              <a:tabLst/>
              <a:defRPr sz="3500" b="0" i="0" u="none" strike="noStrike" cap="none" spc="0" baseline="0">
                <a:solidFill>
                  <a:srgbClr val="000000"/>
                </a:solidFill>
                <a:uFillTx/>
                <a:latin typeface="+mj-lt"/>
                <a:ea typeface="+mj-ea"/>
                <a:cs typeface="+mj-cs"/>
                <a:sym typeface="Interstate BoldCondensed"/>
              </a:defRPr>
            </a:lvl6pPr>
            <a:lvl7pPr marL="0" marR="0" indent="0" algn="ctr" defTabSz="345046" rtl="0" latinLnBrk="0">
              <a:lnSpc>
                <a:spcPct val="100000"/>
              </a:lnSpc>
              <a:spcBef>
                <a:spcPts val="0"/>
              </a:spcBef>
              <a:spcAft>
                <a:spcPts val="0"/>
              </a:spcAft>
              <a:buClrTx/>
              <a:buSzTx/>
              <a:buFontTx/>
              <a:buNone/>
              <a:tabLst/>
              <a:defRPr sz="3500" b="0" i="0" u="none" strike="noStrike" cap="none" spc="0" baseline="0">
                <a:solidFill>
                  <a:srgbClr val="000000"/>
                </a:solidFill>
                <a:uFillTx/>
                <a:latin typeface="+mj-lt"/>
                <a:ea typeface="+mj-ea"/>
                <a:cs typeface="+mj-cs"/>
                <a:sym typeface="Interstate BoldCondensed"/>
              </a:defRPr>
            </a:lvl7pPr>
            <a:lvl8pPr marL="0" marR="0" indent="0" algn="ctr" defTabSz="345046" rtl="0" latinLnBrk="0">
              <a:lnSpc>
                <a:spcPct val="100000"/>
              </a:lnSpc>
              <a:spcBef>
                <a:spcPts val="0"/>
              </a:spcBef>
              <a:spcAft>
                <a:spcPts val="0"/>
              </a:spcAft>
              <a:buClrTx/>
              <a:buSzTx/>
              <a:buFontTx/>
              <a:buNone/>
              <a:tabLst/>
              <a:defRPr sz="3500" b="0" i="0" u="none" strike="noStrike" cap="none" spc="0" baseline="0">
                <a:solidFill>
                  <a:srgbClr val="000000"/>
                </a:solidFill>
                <a:uFillTx/>
                <a:latin typeface="+mj-lt"/>
                <a:ea typeface="+mj-ea"/>
                <a:cs typeface="+mj-cs"/>
                <a:sym typeface="Interstate BoldCondensed"/>
              </a:defRPr>
            </a:lvl8pPr>
            <a:lvl9pPr marL="0" marR="0" indent="0" algn="ctr" defTabSz="345046" rtl="0" latinLnBrk="0">
              <a:lnSpc>
                <a:spcPct val="100000"/>
              </a:lnSpc>
              <a:spcBef>
                <a:spcPts val="0"/>
              </a:spcBef>
              <a:spcAft>
                <a:spcPts val="0"/>
              </a:spcAft>
              <a:buClrTx/>
              <a:buSzTx/>
              <a:buFontTx/>
              <a:buNone/>
              <a:tabLst/>
              <a:defRPr sz="3500" b="0" i="0" u="none" strike="noStrike" cap="none" spc="0" baseline="0">
                <a:solidFill>
                  <a:srgbClr val="000000"/>
                </a:solidFill>
                <a:uFillTx/>
                <a:latin typeface="+mj-lt"/>
                <a:ea typeface="+mj-ea"/>
                <a:cs typeface="+mj-cs"/>
                <a:sym typeface="Interstate BoldCondensed"/>
              </a:defRPr>
            </a:lvl9pPr>
          </a:lstStyle>
          <a:p>
            <a:pPr marL="12094">
              <a:spcBef>
                <a:spcPts val="95"/>
              </a:spcBef>
            </a:pPr>
            <a:r>
              <a:rPr lang="nl-NL" kern="0" spc="-52" dirty="0"/>
              <a:t>ONS VERHAAL: HOE WIJ WERKEN!</a:t>
            </a:r>
            <a:endParaRPr lang="nl-NL" kern="0" spc="-57" dirty="0"/>
          </a:p>
        </p:txBody>
      </p:sp>
    </p:spTree>
    <p:extLst>
      <p:ext uri="{BB962C8B-B14F-4D97-AF65-F5344CB8AC3E}">
        <p14:creationId xmlns:p14="http://schemas.microsoft.com/office/powerpoint/2010/main" val="109355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39865" y="1379998"/>
            <a:ext cx="7877145" cy="4791431"/>
          </a:xfrm>
          <a:prstGeom prst="roundRect">
            <a:avLst>
              <a:gd name="adj" fmla="val 5875"/>
            </a:avLst>
          </a:prstGeom>
          <a:blipFill>
            <a:blip r:embed="rId2" cstate="print"/>
            <a:stretch>
              <a:fillRect/>
            </a:stretch>
          </a:blipFill>
          <a:effectLst>
            <a:outerShdw blurRad="101600" algn="ctr" rotWithShape="0">
              <a:prstClr val="black">
                <a:alpha val="25000"/>
              </a:prstClr>
            </a:outerShdw>
          </a:effectLst>
        </p:spPr>
        <p:txBody>
          <a:bodyPr wrap="square" lIns="0" tIns="0" rIns="0" bIns="0" rtlCol="0"/>
          <a:lstStyle/>
          <a:p>
            <a:endParaRPr sz="1715"/>
          </a:p>
        </p:txBody>
      </p:sp>
      <p:sp>
        <p:nvSpPr>
          <p:cNvPr id="3" name="object 3"/>
          <p:cNvSpPr txBox="1">
            <a:spLocks noGrp="1"/>
          </p:cNvSpPr>
          <p:nvPr>
            <p:ph type="title"/>
          </p:nvPr>
        </p:nvSpPr>
        <p:spPr>
          <a:xfrm>
            <a:off x="1080656" y="560709"/>
            <a:ext cx="6982691" cy="686415"/>
          </a:xfrm>
          <a:prstGeom prst="rect">
            <a:avLst/>
          </a:prstGeom>
        </p:spPr>
        <p:txBody>
          <a:bodyPr vert="horz" wrap="square" lIns="0" tIns="12095" rIns="0" bIns="0" rtlCol="0" anchor="ctr">
            <a:spAutoFit/>
          </a:bodyPr>
          <a:lstStyle/>
          <a:p>
            <a:pPr marL="12094">
              <a:spcBef>
                <a:spcPts val="95"/>
              </a:spcBef>
            </a:pPr>
            <a:r>
              <a:rPr lang="nl-NL" spc="-52" dirty="0"/>
              <a:t>DRIE-EENHEID: </a:t>
            </a:r>
            <a:br>
              <a:rPr lang="nl-NL" spc="-52" dirty="0"/>
            </a:br>
            <a:r>
              <a:rPr spc="-52" dirty="0"/>
              <a:t>VERZACHTEN</a:t>
            </a:r>
            <a:r>
              <a:rPr lang="nl-NL" spc="-52" dirty="0"/>
              <a:t>,</a:t>
            </a:r>
            <a:r>
              <a:rPr spc="-163" dirty="0"/>
              <a:t> </a:t>
            </a:r>
            <a:r>
              <a:rPr spc="-57" dirty="0"/>
              <a:t>VERSTERKEN</a:t>
            </a:r>
            <a:r>
              <a:rPr lang="nl-NL" spc="-57" dirty="0"/>
              <a:t> EN VERTELLEN</a:t>
            </a:r>
            <a:endParaRPr spc="-57" dirty="0"/>
          </a:p>
        </p:txBody>
      </p:sp>
    </p:spTree>
    <p:extLst>
      <p:ext uri="{BB962C8B-B14F-4D97-AF65-F5344CB8AC3E}">
        <p14:creationId xmlns:p14="http://schemas.microsoft.com/office/powerpoint/2010/main" val="168603935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80656" y="729238"/>
            <a:ext cx="6982691" cy="349357"/>
          </a:xfrm>
          <a:prstGeom prst="rect">
            <a:avLst/>
          </a:prstGeom>
        </p:spPr>
        <p:txBody>
          <a:bodyPr vert="horz" wrap="square" lIns="0" tIns="12095" rIns="0" bIns="0" rtlCol="0" anchor="ctr">
            <a:spAutoFit/>
          </a:bodyPr>
          <a:lstStyle/>
          <a:p>
            <a:pPr marL="12094">
              <a:lnSpc>
                <a:spcPct val="100000"/>
              </a:lnSpc>
              <a:spcBef>
                <a:spcPts val="95"/>
              </a:spcBef>
            </a:pPr>
            <a:r>
              <a:rPr spc="-57" dirty="0"/>
              <a:t>VERZACHTEN</a:t>
            </a:r>
            <a:r>
              <a:rPr lang="nl-NL" spc="-57" dirty="0"/>
              <a:t>: ONZE GELUKSMOMENTJES</a:t>
            </a:r>
            <a:endParaRPr spc="-57" dirty="0"/>
          </a:p>
        </p:txBody>
      </p:sp>
      <p:sp>
        <p:nvSpPr>
          <p:cNvPr id="4" name="object 4"/>
          <p:cNvSpPr/>
          <p:nvPr/>
        </p:nvSpPr>
        <p:spPr>
          <a:xfrm>
            <a:off x="580571" y="1251859"/>
            <a:ext cx="3934279" cy="2201789"/>
          </a:xfrm>
          <a:prstGeom prst="rect">
            <a:avLst/>
          </a:prstGeom>
          <a:blipFill>
            <a:blip r:embed="rId2" cstate="print"/>
            <a:stretch>
              <a:fillRect/>
            </a:stretch>
          </a:blipFill>
          <a:effectLst>
            <a:outerShdw blurRad="63500" sx="102000" sy="102000" algn="ctr" rotWithShape="0">
              <a:prstClr val="black">
                <a:alpha val="40000"/>
              </a:prstClr>
            </a:outerShdw>
          </a:effectLst>
        </p:spPr>
        <p:txBody>
          <a:bodyPr wrap="square" lIns="0" tIns="0" rIns="0" bIns="0" rtlCol="0"/>
          <a:lstStyle/>
          <a:p>
            <a:endParaRPr sz="1715"/>
          </a:p>
        </p:txBody>
      </p:sp>
      <p:sp>
        <p:nvSpPr>
          <p:cNvPr id="6" name="object 6"/>
          <p:cNvSpPr/>
          <p:nvPr/>
        </p:nvSpPr>
        <p:spPr>
          <a:xfrm>
            <a:off x="4670166" y="1251859"/>
            <a:ext cx="3934279" cy="2201789"/>
          </a:xfrm>
          <a:prstGeom prst="rect">
            <a:avLst/>
          </a:prstGeom>
          <a:blipFill>
            <a:blip r:embed="rId3" cstate="print"/>
            <a:stretch>
              <a:fillRect/>
            </a:stretch>
          </a:blipFill>
          <a:effectLst>
            <a:outerShdw blurRad="63500" sx="102000" sy="102000" algn="ctr" rotWithShape="0">
              <a:prstClr val="black">
                <a:alpha val="40000"/>
              </a:prstClr>
            </a:outerShdw>
          </a:effectLst>
        </p:spPr>
        <p:txBody>
          <a:bodyPr wrap="square" lIns="0" tIns="0" rIns="0" bIns="0" rtlCol="0"/>
          <a:lstStyle/>
          <a:p>
            <a:endParaRPr sz="1715"/>
          </a:p>
        </p:txBody>
      </p:sp>
      <p:sp>
        <p:nvSpPr>
          <p:cNvPr id="8" name="object 8"/>
          <p:cNvSpPr/>
          <p:nvPr/>
        </p:nvSpPr>
        <p:spPr>
          <a:xfrm>
            <a:off x="1640407" y="3075807"/>
            <a:ext cx="5402300" cy="3095619"/>
          </a:xfrm>
          <a:prstGeom prst="rect">
            <a:avLst/>
          </a:prstGeom>
          <a:blipFill>
            <a:blip r:embed="rId4" cstate="print"/>
            <a:stretch>
              <a:fillRect/>
            </a:stretch>
          </a:blipFill>
          <a:effectLst>
            <a:outerShdw blurRad="63500" sx="102000" sy="102000" algn="ctr" rotWithShape="0">
              <a:prstClr val="black">
                <a:alpha val="40000"/>
              </a:prstClr>
            </a:outerShdw>
          </a:effectLst>
        </p:spPr>
        <p:txBody>
          <a:bodyPr wrap="square" lIns="0" tIns="0" rIns="0" bIns="0" rtlCol="0"/>
          <a:lstStyle/>
          <a:p>
            <a:endParaRPr sz="1715"/>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080657" y="579460"/>
            <a:ext cx="6982691" cy="349357"/>
          </a:xfrm>
          <a:prstGeom prst="rect">
            <a:avLst/>
          </a:prstGeom>
        </p:spPr>
        <p:txBody>
          <a:bodyPr vert="horz" wrap="square" lIns="0" tIns="12095" rIns="0" bIns="0" rtlCol="0" anchor="ctr">
            <a:spAutoFit/>
          </a:bodyPr>
          <a:lstStyle/>
          <a:p>
            <a:pPr marL="12094">
              <a:lnSpc>
                <a:spcPct val="100000"/>
              </a:lnSpc>
              <a:spcBef>
                <a:spcPts val="95"/>
              </a:spcBef>
            </a:pPr>
            <a:r>
              <a:rPr spc="-52" dirty="0"/>
              <a:t>MEMBERS</a:t>
            </a:r>
          </a:p>
        </p:txBody>
      </p:sp>
      <p:sp>
        <p:nvSpPr>
          <p:cNvPr id="5" name="object 5"/>
          <p:cNvSpPr/>
          <p:nvPr/>
        </p:nvSpPr>
        <p:spPr>
          <a:xfrm>
            <a:off x="4557579" y="1126381"/>
            <a:ext cx="3947320" cy="3608904"/>
          </a:xfrm>
          <a:prstGeom prst="roundRect">
            <a:avLst>
              <a:gd name="adj" fmla="val 5251"/>
            </a:avLst>
          </a:prstGeom>
          <a:blipFill>
            <a:blip r:embed="rId2" cstate="print"/>
            <a:stretch>
              <a:fillRect/>
            </a:stretch>
          </a:blipFill>
        </p:spPr>
        <p:txBody>
          <a:bodyPr wrap="square" lIns="0" tIns="0" rIns="0" bIns="0" rtlCol="0"/>
          <a:lstStyle/>
          <a:p>
            <a:endParaRPr sz="1715"/>
          </a:p>
        </p:txBody>
      </p:sp>
      <p:sp>
        <p:nvSpPr>
          <p:cNvPr id="7" name="object 7"/>
          <p:cNvSpPr/>
          <p:nvPr/>
        </p:nvSpPr>
        <p:spPr>
          <a:xfrm>
            <a:off x="639863" y="3699509"/>
            <a:ext cx="3787808" cy="2519051"/>
          </a:xfrm>
          <a:prstGeom prst="roundRect">
            <a:avLst>
              <a:gd name="adj" fmla="val 9754"/>
            </a:avLst>
          </a:prstGeom>
          <a:blipFill>
            <a:blip r:embed="rId3" cstate="print"/>
            <a:stretch>
              <a:fillRect/>
            </a:stretch>
          </a:blipFill>
        </p:spPr>
        <p:txBody>
          <a:bodyPr wrap="square" lIns="0" tIns="0" rIns="0" bIns="0" rtlCol="0"/>
          <a:lstStyle/>
          <a:p>
            <a:endParaRPr sz="1715"/>
          </a:p>
        </p:txBody>
      </p:sp>
      <p:sp>
        <p:nvSpPr>
          <p:cNvPr id="9" name="object 9"/>
          <p:cNvSpPr/>
          <p:nvPr/>
        </p:nvSpPr>
        <p:spPr>
          <a:xfrm>
            <a:off x="6071675" y="3920347"/>
            <a:ext cx="2526400" cy="1910691"/>
          </a:xfrm>
          <a:prstGeom prst="rect">
            <a:avLst/>
          </a:prstGeom>
          <a:blipFill>
            <a:blip r:embed="rId4" cstate="print"/>
            <a:stretch>
              <a:fillRect/>
            </a:stretch>
          </a:blipFill>
          <a:effectLst>
            <a:outerShdw blurRad="63500" algn="ctr" rotWithShape="0">
              <a:prstClr val="black">
                <a:alpha val="25000"/>
              </a:prstClr>
            </a:outerShdw>
          </a:effectLst>
        </p:spPr>
        <p:txBody>
          <a:bodyPr wrap="square" lIns="0" tIns="0" rIns="0" bIns="0" rtlCol="0"/>
          <a:lstStyle/>
          <a:p>
            <a:endParaRPr sz="1715"/>
          </a:p>
        </p:txBody>
      </p:sp>
      <p:sp>
        <p:nvSpPr>
          <p:cNvPr id="10" name="object 10"/>
          <p:cNvSpPr txBox="1"/>
          <p:nvPr/>
        </p:nvSpPr>
        <p:spPr>
          <a:xfrm>
            <a:off x="4611558" y="5942537"/>
            <a:ext cx="4427668" cy="276132"/>
          </a:xfrm>
          <a:prstGeom prst="rect">
            <a:avLst/>
          </a:prstGeom>
        </p:spPr>
        <p:txBody>
          <a:bodyPr vert="horz" wrap="square" lIns="0" tIns="12095" rIns="0" bIns="0" rtlCol="0">
            <a:spAutoFit/>
          </a:bodyPr>
          <a:lstStyle/>
          <a:p>
            <a:pPr marL="12094">
              <a:spcBef>
                <a:spcPts val="95"/>
              </a:spcBef>
            </a:pPr>
            <a:r>
              <a:rPr sz="1715" spc="-37" dirty="0" err="1">
                <a:solidFill>
                  <a:srgbClr val="4E9CAA"/>
                </a:solidFill>
                <a:latin typeface="Interstate Cond" pitchFamily="50" charset="0"/>
                <a:cs typeface="D-DIN Condensed"/>
              </a:rPr>
              <a:t>Inschrijven</a:t>
            </a:r>
            <a:r>
              <a:rPr lang="nl-NL" sz="1715" spc="-37" dirty="0">
                <a:solidFill>
                  <a:srgbClr val="4E9CAA"/>
                </a:solidFill>
                <a:latin typeface="Interstate Cond" pitchFamily="50" charset="0"/>
                <a:cs typeface="D-DIN Condensed"/>
              </a:rPr>
              <a:t> </a:t>
            </a:r>
            <a:r>
              <a:rPr lang="nl-NL" sz="1715" spc="-37" dirty="0" err="1">
                <a:solidFill>
                  <a:srgbClr val="4E9CAA"/>
                </a:solidFill>
                <a:latin typeface="Interstate Cond" pitchFamily="50" charset="0"/>
                <a:cs typeface="D-DIN Condensed"/>
              </a:rPr>
              <a:t>ism</a:t>
            </a:r>
            <a:r>
              <a:rPr lang="nl-NL" sz="1715" spc="-37" dirty="0">
                <a:solidFill>
                  <a:srgbClr val="4E9CAA"/>
                </a:solidFill>
                <a:latin typeface="Interstate Cond" pitchFamily="50" charset="0"/>
                <a:cs typeface="D-DIN Condensed"/>
              </a:rPr>
              <a:t> partners</a:t>
            </a:r>
            <a:endParaRPr sz="1715" dirty="0">
              <a:latin typeface="Interstate Cond" pitchFamily="50" charset="0"/>
              <a:cs typeface="D-DIN Condensed"/>
            </a:endParaRPr>
          </a:p>
        </p:txBody>
      </p:sp>
      <p:sp>
        <p:nvSpPr>
          <p:cNvPr id="11" name="object 11"/>
          <p:cNvSpPr/>
          <p:nvPr/>
        </p:nvSpPr>
        <p:spPr>
          <a:xfrm>
            <a:off x="639863" y="1126383"/>
            <a:ext cx="3787808" cy="2452807"/>
          </a:xfrm>
          <a:prstGeom prst="roundRect">
            <a:avLst>
              <a:gd name="adj" fmla="val 7794"/>
            </a:avLst>
          </a:prstGeom>
          <a:blipFill>
            <a:blip r:embed="rId5" cstate="print"/>
            <a:stretch>
              <a:fillRect/>
            </a:stretch>
          </a:blipFill>
        </p:spPr>
        <p:txBody>
          <a:bodyPr wrap="square" lIns="0" tIns="0" rIns="0" bIns="0" rtlCol="0"/>
          <a:lstStyle/>
          <a:p>
            <a:endParaRPr sz="1715"/>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80657" y="579460"/>
            <a:ext cx="6982691" cy="349357"/>
          </a:xfrm>
          <a:prstGeom prst="rect">
            <a:avLst/>
          </a:prstGeom>
        </p:spPr>
        <p:txBody>
          <a:bodyPr vert="horz" wrap="square" lIns="0" tIns="12095" rIns="0" bIns="0" rtlCol="0" anchor="ctr">
            <a:spAutoFit/>
          </a:bodyPr>
          <a:lstStyle/>
          <a:p>
            <a:pPr marL="12094">
              <a:lnSpc>
                <a:spcPct val="100000"/>
              </a:lnSpc>
              <a:spcBef>
                <a:spcPts val="95"/>
              </a:spcBef>
            </a:pPr>
            <a:r>
              <a:rPr spc="-52" dirty="0"/>
              <a:t>SPONSORS</a:t>
            </a:r>
          </a:p>
        </p:txBody>
      </p:sp>
      <p:sp>
        <p:nvSpPr>
          <p:cNvPr id="4" name="object 4"/>
          <p:cNvSpPr/>
          <p:nvPr/>
        </p:nvSpPr>
        <p:spPr>
          <a:xfrm>
            <a:off x="1046502" y="1178503"/>
            <a:ext cx="7051001" cy="5001499"/>
          </a:xfrm>
          <a:prstGeom prst="rect">
            <a:avLst/>
          </a:prstGeom>
          <a:blipFill>
            <a:blip r:embed="rId2" cstate="print"/>
            <a:stretch>
              <a:fillRect/>
            </a:stretch>
          </a:blipFill>
          <a:effectLst>
            <a:outerShdw blurRad="127000" algn="ctr" rotWithShape="0">
              <a:prstClr val="black">
                <a:alpha val="25000"/>
              </a:prstClr>
            </a:outerShdw>
          </a:effectLst>
        </p:spPr>
        <p:txBody>
          <a:bodyPr wrap="square" lIns="0" tIns="0" rIns="0" bIns="0" rtlCol="0"/>
          <a:lstStyle/>
          <a:p>
            <a:endParaRPr sz="1715"/>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80657" y="579460"/>
            <a:ext cx="6982691" cy="349357"/>
          </a:xfrm>
          <a:prstGeom prst="rect">
            <a:avLst/>
          </a:prstGeom>
        </p:spPr>
        <p:txBody>
          <a:bodyPr vert="horz" wrap="square" lIns="0" tIns="12095" rIns="0" bIns="0" rtlCol="0" anchor="ctr">
            <a:spAutoFit/>
          </a:bodyPr>
          <a:lstStyle/>
          <a:p>
            <a:pPr marL="12094">
              <a:lnSpc>
                <a:spcPct val="100000"/>
              </a:lnSpc>
              <a:spcBef>
                <a:spcPts val="95"/>
              </a:spcBef>
            </a:pPr>
            <a:r>
              <a:rPr spc="-87" dirty="0"/>
              <a:t>INNOVATIEF</a:t>
            </a:r>
            <a:r>
              <a:rPr spc="-119" dirty="0"/>
              <a:t> </a:t>
            </a:r>
            <a:r>
              <a:rPr spc="-76" dirty="0"/>
              <a:t>PLATFORM</a:t>
            </a:r>
          </a:p>
        </p:txBody>
      </p:sp>
      <p:sp>
        <p:nvSpPr>
          <p:cNvPr id="3" name="object 3"/>
          <p:cNvSpPr/>
          <p:nvPr/>
        </p:nvSpPr>
        <p:spPr>
          <a:xfrm>
            <a:off x="917669" y="1212090"/>
            <a:ext cx="4492945" cy="2103337"/>
          </a:xfrm>
          <a:prstGeom prst="roundRect">
            <a:avLst/>
          </a:prstGeom>
          <a:blipFill>
            <a:blip r:embed="rId2" cstate="print"/>
            <a:stretch>
              <a:fillRect/>
            </a:stretch>
          </a:blipFill>
        </p:spPr>
        <p:txBody>
          <a:bodyPr wrap="square" lIns="0" tIns="0" rIns="0" bIns="0" rtlCol="0"/>
          <a:lstStyle/>
          <a:p>
            <a:endParaRPr sz="1715"/>
          </a:p>
        </p:txBody>
      </p:sp>
      <p:sp>
        <p:nvSpPr>
          <p:cNvPr id="4" name="object 4"/>
          <p:cNvSpPr/>
          <p:nvPr/>
        </p:nvSpPr>
        <p:spPr>
          <a:xfrm>
            <a:off x="917668" y="1212090"/>
            <a:ext cx="4493381" cy="2402719"/>
          </a:xfrm>
          <a:custGeom>
            <a:avLst/>
            <a:gdLst/>
            <a:ahLst/>
            <a:cxnLst/>
            <a:rect l="l" t="t" r="r" b="b"/>
            <a:pathLst>
              <a:path w="4718050" h="2522854">
                <a:moveTo>
                  <a:pt x="0" y="2522423"/>
                </a:moveTo>
                <a:lnTo>
                  <a:pt x="4717605" y="2522423"/>
                </a:lnTo>
                <a:lnTo>
                  <a:pt x="4717605" y="0"/>
                </a:lnTo>
                <a:lnTo>
                  <a:pt x="0" y="0"/>
                </a:lnTo>
                <a:lnTo>
                  <a:pt x="0" y="2522423"/>
                </a:lnTo>
                <a:close/>
              </a:path>
            </a:pathLst>
          </a:custGeom>
          <a:ln w="25400">
            <a:solidFill>
              <a:srgbClr val="FFFFFF"/>
            </a:solidFill>
          </a:ln>
        </p:spPr>
        <p:txBody>
          <a:bodyPr wrap="square" lIns="0" tIns="0" rIns="0" bIns="0" rtlCol="0"/>
          <a:lstStyle/>
          <a:p>
            <a:endParaRPr sz="1715"/>
          </a:p>
        </p:txBody>
      </p:sp>
      <p:sp>
        <p:nvSpPr>
          <p:cNvPr id="6" name="object 6"/>
          <p:cNvSpPr/>
          <p:nvPr/>
        </p:nvSpPr>
        <p:spPr>
          <a:xfrm>
            <a:off x="5546235" y="1225707"/>
            <a:ext cx="2722191" cy="4945719"/>
          </a:xfrm>
          <a:prstGeom prst="rect">
            <a:avLst/>
          </a:prstGeom>
          <a:blipFill>
            <a:blip r:embed="rId3" cstate="print"/>
            <a:stretch>
              <a:fillRect/>
            </a:stretch>
          </a:blipFill>
          <a:effectLst>
            <a:outerShdw blurRad="101600" algn="ctr" rotWithShape="0">
              <a:prstClr val="black">
                <a:alpha val="25000"/>
              </a:prstClr>
            </a:outerShdw>
          </a:effectLst>
        </p:spPr>
        <p:txBody>
          <a:bodyPr wrap="square" lIns="0" tIns="0" rIns="0" bIns="0" rtlCol="0"/>
          <a:lstStyle/>
          <a:p>
            <a:endParaRPr sz="1715"/>
          </a:p>
        </p:txBody>
      </p:sp>
      <p:sp>
        <p:nvSpPr>
          <p:cNvPr id="7" name="object 7"/>
          <p:cNvSpPr/>
          <p:nvPr/>
        </p:nvSpPr>
        <p:spPr>
          <a:xfrm>
            <a:off x="909104" y="3320663"/>
            <a:ext cx="4502379" cy="2862664"/>
          </a:xfrm>
          <a:prstGeom prst="roundRect">
            <a:avLst/>
          </a:prstGeom>
          <a:blipFill>
            <a:blip r:embed="rId4" cstate="print"/>
            <a:stretch>
              <a:fillRect/>
            </a:stretch>
          </a:blipFill>
        </p:spPr>
        <p:txBody>
          <a:bodyPr wrap="square" lIns="0" tIns="0" rIns="0" bIns="0" rtlCol="0"/>
          <a:lstStyle/>
          <a:p>
            <a:endParaRPr sz="1715"/>
          </a:p>
        </p:txBody>
      </p:sp>
      <p:sp>
        <p:nvSpPr>
          <p:cNvPr id="8" name="object 8"/>
          <p:cNvSpPr/>
          <p:nvPr/>
        </p:nvSpPr>
        <p:spPr>
          <a:xfrm>
            <a:off x="909091" y="3320666"/>
            <a:ext cx="4502452" cy="2862943"/>
          </a:xfrm>
          <a:custGeom>
            <a:avLst/>
            <a:gdLst/>
            <a:ahLst/>
            <a:cxnLst/>
            <a:rect l="l" t="t" r="r" b="b"/>
            <a:pathLst>
              <a:path w="4727575" h="3006090">
                <a:moveTo>
                  <a:pt x="0" y="3005797"/>
                </a:moveTo>
                <a:lnTo>
                  <a:pt x="4727498" y="3005797"/>
                </a:lnTo>
                <a:lnTo>
                  <a:pt x="4727498" y="0"/>
                </a:lnTo>
                <a:lnTo>
                  <a:pt x="0" y="0"/>
                </a:lnTo>
                <a:lnTo>
                  <a:pt x="0" y="3005797"/>
                </a:lnTo>
                <a:close/>
              </a:path>
            </a:pathLst>
          </a:custGeom>
          <a:ln w="25400">
            <a:solidFill>
              <a:srgbClr val="FFFFFF"/>
            </a:solidFill>
          </a:ln>
        </p:spPr>
        <p:txBody>
          <a:bodyPr wrap="square" lIns="0" tIns="0" rIns="0" bIns="0" rtlCol="0"/>
          <a:lstStyle/>
          <a:p>
            <a:endParaRPr sz="1715"/>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079682" y="2035484"/>
            <a:ext cx="3289300" cy="1838331"/>
          </a:xfrm>
          <a:prstGeom prst="rect">
            <a:avLst/>
          </a:prstGeom>
          <a:blipFill>
            <a:blip r:embed="rId2" cstate="print"/>
            <a:stretch>
              <a:fillRect/>
            </a:stretch>
          </a:blipFill>
          <a:effectLst>
            <a:outerShdw blurRad="101600" algn="ctr" rotWithShape="0">
              <a:prstClr val="black">
                <a:alpha val="25000"/>
              </a:prstClr>
            </a:outerShdw>
          </a:effectLst>
        </p:spPr>
        <p:txBody>
          <a:bodyPr wrap="square" lIns="0" tIns="0" rIns="0" bIns="0" rtlCol="0"/>
          <a:lstStyle/>
          <a:p>
            <a:endParaRPr sz="1715"/>
          </a:p>
        </p:txBody>
      </p:sp>
      <p:sp>
        <p:nvSpPr>
          <p:cNvPr id="4" name="object 4"/>
          <p:cNvSpPr txBox="1">
            <a:spLocks noGrp="1"/>
          </p:cNvSpPr>
          <p:nvPr>
            <p:ph type="title"/>
          </p:nvPr>
        </p:nvSpPr>
        <p:spPr>
          <a:xfrm>
            <a:off x="1080657" y="560410"/>
            <a:ext cx="6982691" cy="349357"/>
          </a:xfrm>
          <a:prstGeom prst="rect">
            <a:avLst/>
          </a:prstGeom>
        </p:spPr>
        <p:txBody>
          <a:bodyPr vert="horz" wrap="square" lIns="0" tIns="12095" rIns="0" bIns="0" rtlCol="0" anchor="ctr">
            <a:spAutoFit/>
          </a:bodyPr>
          <a:lstStyle/>
          <a:p>
            <a:pPr marL="12094">
              <a:lnSpc>
                <a:spcPct val="100000"/>
              </a:lnSpc>
              <a:spcBef>
                <a:spcPts val="95"/>
              </a:spcBef>
            </a:pPr>
            <a:r>
              <a:rPr spc="-57" dirty="0"/>
              <a:t>VERTELLEN</a:t>
            </a:r>
          </a:p>
        </p:txBody>
      </p:sp>
      <p:sp>
        <p:nvSpPr>
          <p:cNvPr id="6" name="object 6"/>
          <p:cNvSpPr/>
          <p:nvPr/>
        </p:nvSpPr>
        <p:spPr>
          <a:xfrm>
            <a:off x="4749862" y="1911429"/>
            <a:ext cx="2399665" cy="3055833"/>
          </a:xfrm>
          <a:prstGeom prst="rect">
            <a:avLst/>
          </a:prstGeom>
          <a:blipFill>
            <a:blip r:embed="rId3" cstate="print"/>
            <a:stretch>
              <a:fillRect/>
            </a:stretch>
          </a:blipFill>
          <a:effectLst>
            <a:outerShdw blurRad="101600" algn="ctr" rotWithShape="0">
              <a:prstClr val="black">
                <a:alpha val="25000"/>
              </a:prstClr>
            </a:outerShdw>
          </a:effectLst>
        </p:spPr>
        <p:txBody>
          <a:bodyPr wrap="square" lIns="0" tIns="0" rIns="0" bIns="0" rtlCol="0"/>
          <a:lstStyle/>
          <a:p>
            <a:endParaRPr sz="1715"/>
          </a:p>
        </p:txBody>
      </p:sp>
      <p:sp>
        <p:nvSpPr>
          <p:cNvPr id="8" name="object 8"/>
          <p:cNvSpPr/>
          <p:nvPr/>
        </p:nvSpPr>
        <p:spPr>
          <a:xfrm>
            <a:off x="5278341" y="2030575"/>
            <a:ext cx="2597841" cy="3169835"/>
          </a:xfrm>
          <a:prstGeom prst="rect">
            <a:avLst/>
          </a:prstGeom>
          <a:blipFill>
            <a:blip r:embed="rId4" cstate="print"/>
            <a:stretch>
              <a:fillRect/>
            </a:stretch>
          </a:blipFill>
          <a:effectLst>
            <a:outerShdw blurRad="101600" algn="ctr" rotWithShape="0">
              <a:prstClr val="black">
                <a:alpha val="25000"/>
              </a:prstClr>
            </a:outerShdw>
          </a:effectLst>
        </p:spPr>
        <p:txBody>
          <a:bodyPr wrap="square" lIns="0" tIns="0" rIns="0" bIns="0" rtlCol="0"/>
          <a:lstStyle/>
          <a:p>
            <a:endParaRPr sz="1715"/>
          </a:p>
        </p:txBody>
      </p:sp>
      <p:sp>
        <p:nvSpPr>
          <p:cNvPr id="10" name="object 10"/>
          <p:cNvSpPr/>
          <p:nvPr/>
        </p:nvSpPr>
        <p:spPr>
          <a:xfrm>
            <a:off x="5761411" y="2199355"/>
            <a:ext cx="2776231" cy="3259711"/>
          </a:xfrm>
          <a:prstGeom prst="rect">
            <a:avLst/>
          </a:prstGeom>
          <a:blipFill>
            <a:blip r:embed="rId5" cstate="print"/>
            <a:stretch>
              <a:fillRect/>
            </a:stretch>
          </a:blipFill>
          <a:effectLst>
            <a:outerShdw blurRad="101600" algn="ctr" rotWithShape="0">
              <a:prstClr val="black">
                <a:alpha val="25000"/>
              </a:prstClr>
            </a:outerShdw>
          </a:effectLst>
        </p:spPr>
        <p:txBody>
          <a:bodyPr wrap="square" lIns="0" tIns="0" rIns="0" bIns="0" rtlCol="0"/>
          <a:lstStyle/>
          <a:p>
            <a:endParaRPr sz="1715"/>
          </a:p>
        </p:txBody>
      </p:sp>
      <p:sp>
        <p:nvSpPr>
          <p:cNvPr id="12" name="object 12"/>
          <p:cNvSpPr/>
          <p:nvPr/>
        </p:nvSpPr>
        <p:spPr>
          <a:xfrm>
            <a:off x="2233096" y="2723042"/>
            <a:ext cx="1933109" cy="2471647"/>
          </a:xfrm>
          <a:prstGeom prst="rect">
            <a:avLst/>
          </a:prstGeom>
          <a:blipFill>
            <a:blip r:embed="rId6" cstate="print"/>
            <a:stretch>
              <a:fillRect/>
            </a:stretch>
          </a:blipFill>
          <a:effectLst>
            <a:outerShdw blurRad="101600" algn="ctr" rotWithShape="0">
              <a:prstClr val="black">
                <a:alpha val="25000"/>
              </a:prstClr>
            </a:outerShdw>
          </a:effectLst>
        </p:spPr>
        <p:txBody>
          <a:bodyPr wrap="square" lIns="0" tIns="0" rIns="0" bIns="0" rtlCol="0"/>
          <a:lstStyle/>
          <a:p>
            <a:endParaRPr sz="1715"/>
          </a:p>
        </p:txBody>
      </p:sp>
      <p:sp>
        <p:nvSpPr>
          <p:cNvPr id="14" name="object 14"/>
          <p:cNvSpPr/>
          <p:nvPr/>
        </p:nvSpPr>
        <p:spPr>
          <a:xfrm>
            <a:off x="639863" y="2812407"/>
            <a:ext cx="1988348" cy="2135064"/>
          </a:xfrm>
          <a:prstGeom prst="rect">
            <a:avLst/>
          </a:prstGeom>
          <a:blipFill>
            <a:blip r:embed="rId7" cstate="print"/>
            <a:stretch>
              <a:fillRect/>
            </a:stretch>
          </a:blipFill>
          <a:effectLst>
            <a:outerShdw blurRad="101600" algn="ctr" rotWithShape="0">
              <a:prstClr val="black">
                <a:alpha val="25000"/>
              </a:prstClr>
            </a:outerShdw>
          </a:effectLst>
        </p:spPr>
        <p:txBody>
          <a:bodyPr wrap="square" lIns="0" tIns="0" rIns="0" bIns="0" rtlCol="0"/>
          <a:lstStyle/>
          <a:p>
            <a:endParaRPr sz="1715"/>
          </a:p>
        </p:txBody>
      </p:sp>
      <p:pic>
        <p:nvPicPr>
          <p:cNvPr id="2" name="Afbeelding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08802" y="3645930"/>
            <a:ext cx="3309903" cy="3097517"/>
          </a:xfrm>
          <a:prstGeom prst="rect">
            <a:avLst/>
          </a:prstGeom>
          <a:effectLst>
            <a:outerShdw blurRad="101600" algn="ctr" rotWithShape="0">
              <a:prstClr val="black">
                <a:alpha val="25000"/>
              </a:prstClr>
            </a:outerShdw>
          </a:effectLst>
        </p:spPr>
      </p:pic>
      <p:sp>
        <p:nvSpPr>
          <p:cNvPr id="5" name="Rechthoek 4"/>
          <p:cNvSpPr/>
          <p:nvPr/>
        </p:nvSpPr>
        <p:spPr>
          <a:xfrm>
            <a:off x="2216853" y="1385460"/>
            <a:ext cx="721993" cy="335989"/>
          </a:xfrm>
          <a:prstGeom prst="rect">
            <a:avLst/>
          </a:prstGeom>
        </p:spPr>
        <p:txBody>
          <a:bodyPr wrap="none">
            <a:spAutoFit/>
          </a:bodyPr>
          <a:lstStyle/>
          <a:p>
            <a:pPr marL="12094">
              <a:lnSpc>
                <a:spcPts val="1924"/>
              </a:lnSpc>
              <a:spcBef>
                <a:spcPts val="115"/>
              </a:spcBef>
            </a:pPr>
            <a:r>
              <a:rPr lang="nl-NL" sz="1715" spc="-5" dirty="0">
                <a:solidFill>
                  <a:srgbClr val="4E9CAA"/>
                </a:solidFill>
                <a:latin typeface="Interstate Cond" pitchFamily="50" charset="0"/>
                <a:cs typeface="Interstate"/>
              </a:rPr>
              <a:t>Online</a:t>
            </a:r>
            <a:endParaRPr lang="nl-NL" sz="1715" dirty="0">
              <a:latin typeface="Interstate Cond" pitchFamily="50" charset="0"/>
              <a:cs typeface="Interstate"/>
            </a:endParaRPr>
          </a:p>
        </p:txBody>
      </p:sp>
      <p:sp>
        <p:nvSpPr>
          <p:cNvPr id="11" name="Rechthoek 10"/>
          <p:cNvSpPr/>
          <p:nvPr/>
        </p:nvSpPr>
        <p:spPr>
          <a:xfrm>
            <a:off x="6221234" y="1385460"/>
            <a:ext cx="758221" cy="335989"/>
          </a:xfrm>
          <a:prstGeom prst="rect">
            <a:avLst/>
          </a:prstGeom>
        </p:spPr>
        <p:txBody>
          <a:bodyPr wrap="none">
            <a:spAutoFit/>
          </a:bodyPr>
          <a:lstStyle/>
          <a:p>
            <a:pPr marL="12094">
              <a:lnSpc>
                <a:spcPts val="1924"/>
              </a:lnSpc>
              <a:spcBef>
                <a:spcPts val="115"/>
              </a:spcBef>
            </a:pPr>
            <a:r>
              <a:rPr lang="nl-NL" sz="1715" spc="-5" dirty="0">
                <a:solidFill>
                  <a:srgbClr val="4E9CAA"/>
                </a:solidFill>
                <a:latin typeface="Interstate Cond" pitchFamily="50" charset="0"/>
                <a:cs typeface="Interstate"/>
              </a:rPr>
              <a:t>Offline</a:t>
            </a:r>
            <a:endParaRPr lang="nl-NL" sz="1715" dirty="0">
              <a:latin typeface="Interstate Cond" pitchFamily="50" charset="0"/>
              <a:cs typeface="Interstate"/>
            </a:endParaRPr>
          </a:p>
        </p:txBody>
      </p:sp>
      <p:sp>
        <p:nvSpPr>
          <p:cNvPr id="7" name="Tekstvak 6"/>
          <p:cNvSpPr txBox="1"/>
          <p:nvPr/>
        </p:nvSpPr>
        <p:spPr>
          <a:xfrm>
            <a:off x="723901" y="5314951"/>
            <a:ext cx="4152900" cy="646331"/>
          </a:xfrm>
          <a:prstGeom prst="rect">
            <a:avLst/>
          </a:prstGeom>
          <a:noFill/>
        </p:spPr>
        <p:txBody>
          <a:bodyPr wrap="square" rtlCol="0">
            <a:spAutoFit/>
          </a:bodyPr>
          <a:lstStyle/>
          <a:p>
            <a:r>
              <a:rPr lang="nl-NL" dirty="0"/>
              <a:t>Lustrum 2020: 40.000 x Quiet Courant + </a:t>
            </a:r>
          </a:p>
          <a:p>
            <a:r>
              <a:rPr lang="nl-NL" dirty="0"/>
              <a:t>5 x exposities jaar rond door de stad! </a:t>
            </a:r>
          </a:p>
        </p:txBody>
      </p:sp>
    </p:spTree>
    <p:extLst>
      <p:ext uri="{BB962C8B-B14F-4D97-AF65-F5344CB8AC3E}">
        <p14:creationId xmlns:p14="http://schemas.microsoft.com/office/powerpoint/2010/main" val="114191808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080656" y="729238"/>
            <a:ext cx="6982691" cy="349357"/>
          </a:xfrm>
          <a:prstGeom prst="rect">
            <a:avLst/>
          </a:prstGeom>
        </p:spPr>
        <p:txBody>
          <a:bodyPr vert="horz" wrap="square" lIns="0" tIns="12095" rIns="0" bIns="0" rtlCol="0" anchor="ctr">
            <a:spAutoFit/>
          </a:bodyPr>
          <a:lstStyle/>
          <a:p>
            <a:pPr marL="12094">
              <a:lnSpc>
                <a:spcPct val="100000"/>
              </a:lnSpc>
              <a:spcBef>
                <a:spcPts val="95"/>
              </a:spcBef>
            </a:pPr>
            <a:r>
              <a:rPr spc="-57" dirty="0"/>
              <a:t>VERSTERKEN</a:t>
            </a:r>
            <a:r>
              <a:rPr lang="nl-NL" spc="-57" dirty="0"/>
              <a:t>: INLOOP, VRIJWILLIGERS, KOPPELEN</a:t>
            </a:r>
            <a:endParaRPr spc="-57" dirty="0"/>
          </a:p>
        </p:txBody>
      </p:sp>
      <p:sp>
        <p:nvSpPr>
          <p:cNvPr id="5" name="object 5"/>
          <p:cNvSpPr txBox="1"/>
          <p:nvPr/>
        </p:nvSpPr>
        <p:spPr>
          <a:xfrm>
            <a:off x="2141484" y="1080043"/>
            <a:ext cx="1274233" cy="694330"/>
          </a:xfrm>
          <a:prstGeom prst="rect">
            <a:avLst/>
          </a:prstGeom>
        </p:spPr>
        <p:txBody>
          <a:bodyPr vert="horz" wrap="square" lIns="0" tIns="14515" rIns="0" bIns="0" rtlCol="0">
            <a:spAutoFit/>
          </a:bodyPr>
          <a:lstStyle/>
          <a:p>
            <a:pPr marL="12094">
              <a:lnSpc>
                <a:spcPts val="1924"/>
              </a:lnSpc>
              <a:spcBef>
                <a:spcPts val="115"/>
              </a:spcBef>
            </a:pPr>
            <a:r>
              <a:rPr sz="1667" spc="-5" dirty="0">
                <a:solidFill>
                  <a:srgbClr val="4E9CAA"/>
                </a:solidFill>
                <a:latin typeface="Interstate Cond" pitchFamily="50" charset="0"/>
                <a:cs typeface="Interstate"/>
              </a:rPr>
              <a:t>Stefanie</a:t>
            </a:r>
            <a:endParaRPr sz="1667" dirty="0">
              <a:latin typeface="Interstate Cond" pitchFamily="50" charset="0"/>
              <a:cs typeface="Interstate"/>
            </a:endParaRPr>
          </a:p>
          <a:p>
            <a:pPr marL="12094" marR="4839">
              <a:lnSpc>
                <a:spcPts val="1124"/>
              </a:lnSpc>
              <a:spcBef>
                <a:spcPts val="71"/>
              </a:spcBef>
            </a:pPr>
            <a:r>
              <a:rPr sz="1048" spc="-37" dirty="0">
                <a:solidFill>
                  <a:srgbClr val="231F20"/>
                </a:solidFill>
                <a:latin typeface="Roboto" panose="02000000000000000000" pitchFamily="2" charset="0"/>
                <a:ea typeface="Roboto" panose="02000000000000000000" pitchFamily="2" charset="0"/>
                <a:cs typeface="Interstate"/>
              </a:rPr>
              <a:t>’JE </a:t>
            </a:r>
            <a:r>
              <a:rPr sz="1048" spc="-5" dirty="0">
                <a:solidFill>
                  <a:srgbClr val="231F20"/>
                </a:solidFill>
                <a:latin typeface="Roboto" panose="02000000000000000000" pitchFamily="2" charset="0"/>
                <a:ea typeface="Roboto" panose="02000000000000000000" pitchFamily="2" charset="0"/>
                <a:cs typeface="Interstate"/>
              </a:rPr>
              <a:t>LOOPT </a:t>
            </a:r>
            <a:r>
              <a:rPr sz="1048" spc="5" dirty="0">
                <a:solidFill>
                  <a:srgbClr val="231F20"/>
                </a:solidFill>
                <a:latin typeface="Roboto" panose="02000000000000000000" pitchFamily="2" charset="0"/>
                <a:ea typeface="Roboto" panose="02000000000000000000" pitchFamily="2" charset="0"/>
                <a:cs typeface="Interstate"/>
              </a:rPr>
              <a:t>NIET TE </a:t>
            </a:r>
            <a:r>
              <a:rPr sz="1048" spc="-5" dirty="0">
                <a:solidFill>
                  <a:srgbClr val="231F20"/>
                </a:solidFill>
                <a:latin typeface="Roboto" panose="02000000000000000000" pitchFamily="2" charset="0"/>
                <a:ea typeface="Roboto" panose="02000000000000000000" pitchFamily="2" charset="0"/>
                <a:cs typeface="Interstate"/>
              </a:rPr>
              <a:t>KOOP  </a:t>
            </a:r>
            <a:r>
              <a:rPr sz="1048" spc="5" dirty="0">
                <a:solidFill>
                  <a:srgbClr val="231F20"/>
                </a:solidFill>
                <a:latin typeface="Roboto" panose="02000000000000000000" pitchFamily="2" charset="0"/>
                <a:ea typeface="Roboto" panose="02000000000000000000" pitchFamily="2" charset="0"/>
                <a:cs typeface="Interstate"/>
              </a:rPr>
              <a:t>MET JE</a:t>
            </a:r>
            <a:r>
              <a:rPr sz="1048" spc="-19" dirty="0">
                <a:solidFill>
                  <a:srgbClr val="231F20"/>
                </a:solidFill>
                <a:latin typeface="Roboto" panose="02000000000000000000" pitchFamily="2" charset="0"/>
                <a:ea typeface="Roboto" panose="02000000000000000000" pitchFamily="2" charset="0"/>
                <a:cs typeface="Interstate"/>
              </a:rPr>
              <a:t> </a:t>
            </a:r>
            <a:r>
              <a:rPr sz="1048" spc="5" dirty="0">
                <a:solidFill>
                  <a:srgbClr val="231F20"/>
                </a:solidFill>
                <a:latin typeface="Roboto" panose="02000000000000000000" pitchFamily="2" charset="0"/>
                <a:ea typeface="Roboto" panose="02000000000000000000" pitchFamily="2" charset="0"/>
                <a:cs typeface="Interstate"/>
              </a:rPr>
              <a:t>ARMOEDE’</a:t>
            </a:r>
            <a:endParaRPr sz="1048" dirty="0">
              <a:latin typeface="Roboto" panose="02000000000000000000" pitchFamily="2" charset="0"/>
              <a:ea typeface="Roboto" panose="02000000000000000000" pitchFamily="2" charset="0"/>
              <a:cs typeface="Interstate"/>
            </a:endParaRPr>
          </a:p>
        </p:txBody>
      </p:sp>
      <p:sp>
        <p:nvSpPr>
          <p:cNvPr id="6" name="object 6"/>
          <p:cNvSpPr/>
          <p:nvPr/>
        </p:nvSpPr>
        <p:spPr>
          <a:xfrm>
            <a:off x="1248434" y="1157142"/>
            <a:ext cx="832311" cy="832311"/>
          </a:xfrm>
          <a:prstGeom prst="rect">
            <a:avLst/>
          </a:prstGeom>
          <a:blipFill>
            <a:blip r:embed="rId2" cstate="print"/>
            <a:stretch>
              <a:fillRect/>
            </a:stretch>
          </a:blipFill>
        </p:spPr>
        <p:txBody>
          <a:bodyPr wrap="square" lIns="0" tIns="0" rIns="0" bIns="0" rtlCol="0"/>
          <a:lstStyle/>
          <a:p>
            <a:endParaRPr sz="1715"/>
          </a:p>
        </p:txBody>
      </p:sp>
      <p:sp>
        <p:nvSpPr>
          <p:cNvPr id="7" name="object 7"/>
          <p:cNvSpPr txBox="1"/>
          <p:nvPr/>
        </p:nvSpPr>
        <p:spPr>
          <a:xfrm>
            <a:off x="4464336" y="1086979"/>
            <a:ext cx="1188963" cy="707154"/>
          </a:xfrm>
          <a:prstGeom prst="rect">
            <a:avLst/>
          </a:prstGeom>
        </p:spPr>
        <p:txBody>
          <a:bodyPr vert="horz" wrap="square" lIns="0" tIns="14515" rIns="0" bIns="0" rtlCol="0">
            <a:spAutoFit/>
          </a:bodyPr>
          <a:lstStyle/>
          <a:p>
            <a:pPr marL="12094">
              <a:lnSpc>
                <a:spcPts val="1991"/>
              </a:lnSpc>
              <a:spcBef>
                <a:spcPts val="115"/>
              </a:spcBef>
            </a:pPr>
            <a:r>
              <a:rPr sz="1667" dirty="0">
                <a:solidFill>
                  <a:srgbClr val="4E9CAA"/>
                </a:solidFill>
                <a:latin typeface="Interstate Cond" pitchFamily="50" charset="0"/>
                <a:cs typeface="Interstate"/>
              </a:rPr>
              <a:t>Miranda</a:t>
            </a:r>
            <a:endParaRPr sz="1667" dirty="0">
              <a:latin typeface="Interstate Cond" pitchFamily="50" charset="0"/>
              <a:cs typeface="Interstate"/>
            </a:endParaRPr>
          </a:p>
          <a:p>
            <a:pPr marL="12094" marR="4839">
              <a:lnSpc>
                <a:spcPts val="1124"/>
              </a:lnSpc>
              <a:spcBef>
                <a:spcPts val="137"/>
              </a:spcBef>
            </a:pPr>
            <a:r>
              <a:rPr sz="1048" dirty="0">
                <a:solidFill>
                  <a:srgbClr val="231F20"/>
                </a:solidFill>
                <a:latin typeface="Roboto" panose="02000000000000000000" pitchFamily="2" charset="0"/>
                <a:ea typeface="Roboto" panose="02000000000000000000" pitchFamily="2" charset="0"/>
                <a:cs typeface="Interstate"/>
              </a:rPr>
              <a:t>’IK </a:t>
            </a:r>
            <a:r>
              <a:rPr sz="1048" spc="5" dirty="0">
                <a:solidFill>
                  <a:srgbClr val="231F20"/>
                </a:solidFill>
                <a:latin typeface="Roboto" panose="02000000000000000000" pitchFamily="2" charset="0"/>
                <a:ea typeface="Roboto" panose="02000000000000000000" pitchFamily="2" charset="0"/>
                <a:cs typeface="Interstate"/>
              </a:rPr>
              <a:t>BEN </a:t>
            </a:r>
            <a:r>
              <a:rPr sz="1048" dirty="0">
                <a:solidFill>
                  <a:srgbClr val="231F20"/>
                </a:solidFill>
                <a:latin typeface="Roboto" panose="02000000000000000000" pitchFamily="2" charset="0"/>
                <a:ea typeface="Roboto" panose="02000000000000000000" pitchFamily="2" charset="0"/>
                <a:cs typeface="Interstate"/>
              </a:rPr>
              <a:t>ANDERS,  </a:t>
            </a:r>
            <a:r>
              <a:rPr sz="1048" spc="5" dirty="0">
                <a:solidFill>
                  <a:srgbClr val="231F20"/>
                </a:solidFill>
                <a:latin typeface="Roboto" panose="02000000000000000000" pitchFamily="2" charset="0"/>
                <a:ea typeface="Roboto" panose="02000000000000000000" pitchFamily="2" charset="0"/>
                <a:cs typeface="Interstate"/>
              </a:rPr>
              <a:t>MAAR IK </a:t>
            </a:r>
            <a:r>
              <a:rPr sz="1048" dirty="0">
                <a:solidFill>
                  <a:srgbClr val="231F20"/>
                </a:solidFill>
                <a:latin typeface="Roboto" panose="02000000000000000000" pitchFamily="2" charset="0"/>
                <a:ea typeface="Roboto" panose="02000000000000000000" pitchFamily="2" charset="0"/>
                <a:cs typeface="Interstate"/>
              </a:rPr>
              <a:t>MAG </a:t>
            </a:r>
            <a:r>
              <a:rPr sz="1048" spc="5" dirty="0">
                <a:solidFill>
                  <a:srgbClr val="231F20"/>
                </a:solidFill>
                <a:latin typeface="Roboto" panose="02000000000000000000" pitchFamily="2" charset="0"/>
                <a:ea typeface="Roboto" panose="02000000000000000000" pitchFamily="2" charset="0"/>
                <a:cs typeface="Interstate"/>
              </a:rPr>
              <a:t>ER</a:t>
            </a:r>
            <a:r>
              <a:rPr sz="1048" spc="-91" dirty="0">
                <a:solidFill>
                  <a:srgbClr val="231F20"/>
                </a:solidFill>
                <a:latin typeface="Roboto" panose="02000000000000000000" pitchFamily="2" charset="0"/>
                <a:ea typeface="Roboto" panose="02000000000000000000" pitchFamily="2" charset="0"/>
                <a:cs typeface="Interstate"/>
              </a:rPr>
              <a:t> </a:t>
            </a:r>
            <a:r>
              <a:rPr sz="1048" spc="5" dirty="0">
                <a:solidFill>
                  <a:srgbClr val="231F20"/>
                </a:solidFill>
                <a:latin typeface="Roboto" panose="02000000000000000000" pitchFamily="2" charset="0"/>
                <a:ea typeface="Roboto" panose="02000000000000000000" pitchFamily="2" charset="0"/>
                <a:cs typeface="Interstate"/>
              </a:rPr>
              <a:t>ZIJN’</a:t>
            </a:r>
            <a:endParaRPr sz="1048" dirty="0">
              <a:latin typeface="Roboto" panose="02000000000000000000" pitchFamily="2" charset="0"/>
              <a:ea typeface="Roboto" panose="02000000000000000000" pitchFamily="2" charset="0"/>
              <a:cs typeface="Interstate"/>
            </a:endParaRPr>
          </a:p>
        </p:txBody>
      </p:sp>
      <p:sp>
        <p:nvSpPr>
          <p:cNvPr id="8" name="object 8"/>
          <p:cNvSpPr/>
          <p:nvPr/>
        </p:nvSpPr>
        <p:spPr>
          <a:xfrm>
            <a:off x="3554139" y="1157137"/>
            <a:ext cx="877304" cy="877307"/>
          </a:xfrm>
          <a:prstGeom prst="rect">
            <a:avLst/>
          </a:prstGeom>
          <a:blipFill>
            <a:blip r:embed="rId3" cstate="print"/>
            <a:stretch>
              <a:fillRect/>
            </a:stretch>
          </a:blipFill>
        </p:spPr>
        <p:txBody>
          <a:bodyPr wrap="square" lIns="0" tIns="0" rIns="0" bIns="0" rtlCol="0"/>
          <a:lstStyle/>
          <a:p>
            <a:endParaRPr sz="1715"/>
          </a:p>
        </p:txBody>
      </p:sp>
      <p:sp>
        <p:nvSpPr>
          <p:cNvPr id="9" name="object 9"/>
          <p:cNvSpPr txBox="1"/>
          <p:nvPr/>
        </p:nvSpPr>
        <p:spPr>
          <a:xfrm>
            <a:off x="6701479" y="1086979"/>
            <a:ext cx="984552" cy="707154"/>
          </a:xfrm>
          <a:prstGeom prst="rect">
            <a:avLst/>
          </a:prstGeom>
        </p:spPr>
        <p:txBody>
          <a:bodyPr vert="horz" wrap="square" lIns="0" tIns="14515" rIns="0" bIns="0" rtlCol="0">
            <a:spAutoFit/>
          </a:bodyPr>
          <a:lstStyle/>
          <a:p>
            <a:pPr marL="12094">
              <a:lnSpc>
                <a:spcPts val="1991"/>
              </a:lnSpc>
              <a:spcBef>
                <a:spcPts val="115"/>
              </a:spcBef>
            </a:pPr>
            <a:r>
              <a:rPr sz="1667" dirty="0">
                <a:solidFill>
                  <a:srgbClr val="4E9CAA"/>
                </a:solidFill>
                <a:latin typeface="Interstate Cond" pitchFamily="50" charset="0"/>
                <a:cs typeface="Interstate"/>
              </a:rPr>
              <a:t>Nicole</a:t>
            </a:r>
            <a:endParaRPr sz="1667" dirty="0">
              <a:latin typeface="Interstate Cond" pitchFamily="50" charset="0"/>
              <a:cs typeface="Interstate"/>
            </a:endParaRPr>
          </a:p>
          <a:p>
            <a:pPr marL="12094" marR="4839">
              <a:lnSpc>
                <a:spcPts val="1124"/>
              </a:lnSpc>
              <a:spcBef>
                <a:spcPts val="137"/>
              </a:spcBef>
            </a:pPr>
            <a:r>
              <a:rPr sz="1048" dirty="0">
                <a:solidFill>
                  <a:srgbClr val="231F20"/>
                </a:solidFill>
                <a:latin typeface="Roboto" panose="02000000000000000000" pitchFamily="2" charset="0"/>
                <a:ea typeface="Roboto" panose="02000000000000000000" pitchFamily="2" charset="0"/>
                <a:cs typeface="Interstate"/>
              </a:rPr>
              <a:t>‘IK </a:t>
            </a:r>
            <a:r>
              <a:rPr sz="1048" spc="5" dirty="0">
                <a:solidFill>
                  <a:srgbClr val="231F20"/>
                </a:solidFill>
                <a:latin typeface="Roboto" panose="02000000000000000000" pitchFamily="2" charset="0"/>
                <a:ea typeface="Roboto" panose="02000000000000000000" pitchFamily="2" charset="0"/>
                <a:cs typeface="Interstate"/>
              </a:rPr>
              <a:t>KAN</a:t>
            </a:r>
            <a:r>
              <a:rPr sz="1048" spc="-71" dirty="0">
                <a:solidFill>
                  <a:srgbClr val="231F20"/>
                </a:solidFill>
                <a:latin typeface="Roboto" panose="02000000000000000000" pitchFamily="2" charset="0"/>
                <a:ea typeface="Roboto" panose="02000000000000000000" pitchFamily="2" charset="0"/>
                <a:cs typeface="Interstate"/>
              </a:rPr>
              <a:t> </a:t>
            </a:r>
            <a:r>
              <a:rPr sz="1048" spc="5" dirty="0">
                <a:solidFill>
                  <a:srgbClr val="231F20"/>
                </a:solidFill>
                <a:latin typeface="Roboto" panose="02000000000000000000" pitchFamily="2" charset="0"/>
                <a:ea typeface="Roboto" panose="02000000000000000000" pitchFamily="2" charset="0"/>
                <a:cs typeface="Interstate"/>
              </a:rPr>
              <a:t>EINDELIJK  WEER</a:t>
            </a:r>
            <a:r>
              <a:rPr sz="1048" spc="-11" dirty="0">
                <a:solidFill>
                  <a:srgbClr val="231F20"/>
                </a:solidFill>
                <a:latin typeface="Roboto" panose="02000000000000000000" pitchFamily="2" charset="0"/>
                <a:ea typeface="Roboto" panose="02000000000000000000" pitchFamily="2" charset="0"/>
                <a:cs typeface="Interstate"/>
              </a:rPr>
              <a:t> </a:t>
            </a:r>
            <a:r>
              <a:rPr sz="1048" dirty="0">
                <a:solidFill>
                  <a:srgbClr val="231F20"/>
                </a:solidFill>
                <a:latin typeface="Roboto" panose="02000000000000000000" pitchFamily="2" charset="0"/>
                <a:ea typeface="Roboto" panose="02000000000000000000" pitchFamily="2" charset="0"/>
                <a:cs typeface="Interstate"/>
              </a:rPr>
              <a:t>LACHEN’</a:t>
            </a:r>
            <a:endParaRPr sz="1048" dirty="0">
              <a:latin typeface="Roboto" panose="02000000000000000000" pitchFamily="2" charset="0"/>
              <a:ea typeface="Roboto" panose="02000000000000000000" pitchFamily="2" charset="0"/>
              <a:cs typeface="Interstate"/>
            </a:endParaRPr>
          </a:p>
        </p:txBody>
      </p:sp>
      <p:sp>
        <p:nvSpPr>
          <p:cNvPr id="10" name="object 10"/>
          <p:cNvSpPr/>
          <p:nvPr/>
        </p:nvSpPr>
        <p:spPr>
          <a:xfrm>
            <a:off x="5791284" y="1157139"/>
            <a:ext cx="877304" cy="877304"/>
          </a:xfrm>
          <a:prstGeom prst="rect">
            <a:avLst/>
          </a:prstGeom>
          <a:blipFill>
            <a:blip r:embed="rId4" cstate="print"/>
            <a:stretch>
              <a:fillRect/>
            </a:stretch>
          </a:blipFill>
        </p:spPr>
        <p:txBody>
          <a:bodyPr wrap="square" lIns="0" tIns="0" rIns="0" bIns="0" rtlCol="0"/>
          <a:lstStyle/>
          <a:p>
            <a:endParaRPr sz="1715"/>
          </a:p>
        </p:txBody>
      </p:sp>
      <p:sp>
        <p:nvSpPr>
          <p:cNvPr id="11" name="object 11"/>
          <p:cNvSpPr/>
          <p:nvPr/>
        </p:nvSpPr>
        <p:spPr>
          <a:xfrm>
            <a:off x="1028145" y="2129367"/>
            <a:ext cx="3631619" cy="2027476"/>
          </a:xfrm>
          <a:prstGeom prst="roundRect">
            <a:avLst/>
          </a:prstGeom>
          <a:blipFill>
            <a:blip r:embed="rId5" cstate="print"/>
            <a:stretch>
              <a:fillRect/>
            </a:stretch>
          </a:blipFill>
        </p:spPr>
        <p:txBody>
          <a:bodyPr wrap="square" lIns="0" tIns="0" rIns="0" bIns="0" rtlCol="0"/>
          <a:lstStyle/>
          <a:p>
            <a:endParaRPr sz="1715"/>
          </a:p>
        </p:txBody>
      </p:sp>
      <p:sp>
        <p:nvSpPr>
          <p:cNvPr id="12" name="object 12"/>
          <p:cNvSpPr/>
          <p:nvPr/>
        </p:nvSpPr>
        <p:spPr>
          <a:xfrm>
            <a:off x="1028143" y="2129370"/>
            <a:ext cx="3632200" cy="2027767"/>
          </a:xfrm>
          <a:custGeom>
            <a:avLst/>
            <a:gdLst/>
            <a:ahLst/>
            <a:cxnLst/>
            <a:rect l="l" t="t" r="r" b="b"/>
            <a:pathLst>
              <a:path w="3813810" h="2129154">
                <a:moveTo>
                  <a:pt x="0" y="2128850"/>
                </a:moveTo>
                <a:lnTo>
                  <a:pt x="3813200" y="2128850"/>
                </a:lnTo>
                <a:lnTo>
                  <a:pt x="3813200" y="0"/>
                </a:lnTo>
                <a:lnTo>
                  <a:pt x="0" y="0"/>
                </a:lnTo>
                <a:lnTo>
                  <a:pt x="0" y="2128850"/>
                </a:lnTo>
                <a:close/>
              </a:path>
            </a:pathLst>
          </a:custGeom>
          <a:ln w="24130">
            <a:solidFill>
              <a:srgbClr val="FFFFFF"/>
            </a:solidFill>
          </a:ln>
        </p:spPr>
        <p:txBody>
          <a:bodyPr wrap="square" lIns="0" tIns="0" rIns="0" bIns="0" rtlCol="0"/>
          <a:lstStyle/>
          <a:p>
            <a:endParaRPr sz="1715"/>
          </a:p>
        </p:txBody>
      </p:sp>
      <p:sp>
        <p:nvSpPr>
          <p:cNvPr id="13" name="object 13"/>
          <p:cNvSpPr/>
          <p:nvPr/>
        </p:nvSpPr>
        <p:spPr>
          <a:xfrm>
            <a:off x="4659859" y="4156928"/>
            <a:ext cx="3631716" cy="2019432"/>
          </a:xfrm>
          <a:prstGeom prst="roundRect">
            <a:avLst/>
          </a:prstGeom>
          <a:blipFill>
            <a:blip r:embed="rId6" cstate="print"/>
            <a:stretch>
              <a:fillRect/>
            </a:stretch>
          </a:blipFill>
        </p:spPr>
        <p:txBody>
          <a:bodyPr wrap="square" lIns="0" tIns="0" rIns="0" bIns="0" rtlCol="0"/>
          <a:lstStyle/>
          <a:p>
            <a:endParaRPr sz="1715"/>
          </a:p>
        </p:txBody>
      </p:sp>
      <p:sp>
        <p:nvSpPr>
          <p:cNvPr id="14" name="object 14"/>
          <p:cNvSpPr/>
          <p:nvPr/>
        </p:nvSpPr>
        <p:spPr>
          <a:xfrm>
            <a:off x="4659859" y="4156942"/>
            <a:ext cx="3632200" cy="2019905"/>
          </a:xfrm>
          <a:custGeom>
            <a:avLst/>
            <a:gdLst/>
            <a:ahLst/>
            <a:cxnLst/>
            <a:rect l="l" t="t" r="r" b="b"/>
            <a:pathLst>
              <a:path w="3813809" h="2120900">
                <a:moveTo>
                  <a:pt x="0" y="2120392"/>
                </a:moveTo>
                <a:lnTo>
                  <a:pt x="3813302" y="2120392"/>
                </a:lnTo>
                <a:lnTo>
                  <a:pt x="3813302" y="0"/>
                </a:lnTo>
                <a:lnTo>
                  <a:pt x="0" y="0"/>
                </a:lnTo>
                <a:lnTo>
                  <a:pt x="0" y="2120392"/>
                </a:lnTo>
                <a:close/>
              </a:path>
            </a:pathLst>
          </a:custGeom>
          <a:ln w="24130">
            <a:solidFill>
              <a:srgbClr val="FFFFFF"/>
            </a:solidFill>
          </a:ln>
        </p:spPr>
        <p:txBody>
          <a:bodyPr wrap="square" lIns="0" tIns="0" rIns="0" bIns="0" rtlCol="0"/>
          <a:lstStyle/>
          <a:p>
            <a:endParaRPr sz="1715"/>
          </a:p>
        </p:txBody>
      </p:sp>
      <p:sp>
        <p:nvSpPr>
          <p:cNvPr id="15" name="object 15"/>
          <p:cNvSpPr/>
          <p:nvPr/>
        </p:nvSpPr>
        <p:spPr>
          <a:xfrm>
            <a:off x="4659947" y="2129367"/>
            <a:ext cx="3631616" cy="2027476"/>
          </a:xfrm>
          <a:prstGeom prst="roundRect">
            <a:avLst/>
          </a:prstGeom>
          <a:blipFill>
            <a:blip r:embed="rId7" cstate="print"/>
            <a:stretch>
              <a:fillRect/>
            </a:stretch>
          </a:blipFill>
        </p:spPr>
        <p:txBody>
          <a:bodyPr wrap="square" lIns="0" tIns="0" rIns="0" bIns="0" rtlCol="0"/>
          <a:lstStyle/>
          <a:p>
            <a:endParaRPr sz="1715"/>
          </a:p>
        </p:txBody>
      </p:sp>
      <p:sp>
        <p:nvSpPr>
          <p:cNvPr id="16" name="object 16"/>
          <p:cNvSpPr/>
          <p:nvPr/>
        </p:nvSpPr>
        <p:spPr>
          <a:xfrm>
            <a:off x="4659944" y="2129370"/>
            <a:ext cx="3632200" cy="2027767"/>
          </a:xfrm>
          <a:custGeom>
            <a:avLst/>
            <a:gdLst/>
            <a:ahLst/>
            <a:cxnLst/>
            <a:rect l="l" t="t" r="r" b="b"/>
            <a:pathLst>
              <a:path w="3813809" h="2129154">
                <a:moveTo>
                  <a:pt x="0" y="2128850"/>
                </a:moveTo>
                <a:lnTo>
                  <a:pt x="3813200" y="2128850"/>
                </a:lnTo>
                <a:lnTo>
                  <a:pt x="3813200" y="0"/>
                </a:lnTo>
                <a:lnTo>
                  <a:pt x="0" y="0"/>
                </a:lnTo>
                <a:lnTo>
                  <a:pt x="0" y="2128850"/>
                </a:lnTo>
                <a:close/>
              </a:path>
            </a:pathLst>
          </a:custGeom>
          <a:ln w="24130">
            <a:solidFill>
              <a:srgbClr val="FFFFFF"/>
            </a:solidFill>
          </a:ln>
        </p:spPr>
        <p:txBody>
          <a:bodyPr wrap="square" lIns="0" tIns="0" rIns="0" bIns="0" rtlCol="0"/>
          <a:lstStyle/>
          <a:p>
            <a:endParaRPr sz="1715"/>
          </a:p>
        </p:txBody>
      </p:sp>
      <p:sp>
        <p:nvSpPr>
          <p:cNvPr id="17" name="object 17"/>
          <p:cNvSpPr/>
          <p:nvPr/>
        </p:nvSpPr>
        <p:spPr>
          <a:xfrm>
            <a:off x="1028146" y="4156934"/>
            <a:ext cx="3631713" cy="2019428"/>
          </a:xfrm>
          <a:prstGeom prst="roundRect">
            <a:avLst/>
          </a:prstGeom>
          <a:blipFill>
            <a:blip r:embed="rId8" cstate="print"/>
            <a:stretch>
              <a:fillRect/>
            </a:stretch>
          </a:blipFill>
        </p:spPr>
        <p:txBody>
          <a:bodyPr wrap="square" lIns="0" tIns="0" rIns="0" bIns="0" rtlCol="0"/>
          <a:lstStyle/>
          <a:p>
            <a:endParaRPr sz="1715"/>
          </a:p>
        </p:txBody>
      </p:sp>
      <p:sp>
        <p:nvSpPr>
          <p:cNvPr id="18" name="object 18"/>
          <p:cNvSpPr/>
          <p:nvPr/>
        </p:nvSpPr>
        <p:spPr>
          <a:xfrm>
            <a:off x="1028143" y="4156942"/>
            <a:ext cx="3632200" cy="2019905"/>
          </a:xfrm>
          <a:custGeom>
            <a:avLst/>
            <a:gdLst/>
            <a:ahLst/>
            <a:cxnLst/>
            <a:rect l="l" t="t" r="r" b="b"/>
            <a:pathLst>
              <a:path w="3813810" h="2120900">
                <a:moveTo>
                  <a:pt x="0" y="2120392"/>
                </a:moveTo>
                <a:lnTo>
                  <a:pt x="3813302" y="2120392"/>
                </a:lnTo>
                <a:lnTo>
                  <a:pt x="3813302" y="0"/>
                </a:lnTo>
                <a:lnTo>
                  <a:pt x="0" y="0"/>
                </a:lnTo>
                <a:lnTo>
                  <a:pt x="0" y="2120392"/>
                </a:lnTo>
                <a:close/>
              </a:path>
            </a:pathLst>
          </a:custGeom>
          <a:ln w="24130">
            <a:solidFill>
              <a:srgbClr val="FFFFFF"/>
            </a:solidFill>
          </a:ln>
        </p:spPr>
        <p:txBody>
          <a:bodyPr wrap="square" lIns="0" tIns="0" rIns="0" bIns="0" rtlCol="0"/>
          <a:lstStyle/>
          <a:p>
            <a:endParaRPr sz="1715"/>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073572" y="1166517"/>
            <a:ext cx="316291" cy="116115"/>
          </a:xfrm>
          <a:custGeom>
            <a:avLst/>
            <a:gdLst/>
            <a:ahLst/>
            <a:cxnLst/>
            <a:rect l="l" t="t" r="r" b="b"/>
            <a:pathLst>
              <a:path w="332104" h="121919">
                <a:moveTo>
                  <a:pt x="39997" y="115518"/>
                </a:moveTo>
                <a:lnTo>
                  <a:pt x="34261" y="115518"/>
                </a:lnTo>
                <a:lnTo>
                  <a:pt x="19496" y="111861"/>
                </a:lnTo>
                <a:lnTo>
                  <a:pt x="8765" y="100946"/>
                </a:lnTo>
                <a:lnTo>
                  <a:pt x="2216" y="82859"/>
                </a:lnTo>
                <a:lnTo>
                  <a:pt x="0" y="57685"/>
                </a:lnTo>
                <a:lnTo>
                  <a:pt x="2216" y="32534"/>
                </a:lnTo>
                <a:lnTo>
                  <a:pt x="8765" y="14498"/>
                </a:lnTo>
                <a:lnTo>
                  <a:pt x="19496" y="3634"/>
                </a:lnTo>
                <a:lnTo>
                  <a:pt x="34261" y="0"/>
                </a:lnTo>
                <a:lnTo>
                  <a:pt x="48984" y="3634"/>
                </a:lnTo>
                <a:lnTo>
                  <a:pt x="59778" y="14498"/>
                </a:lnTo>
                <a:lnTo>
                  <a:pt x="60476" y="16392"/>
                </a:lnTo>
                <a:lnTo>
                  <a:pt x="34261" y="16392"/>
                </a:lnTo>
                <a:lnTo>
                  <a:pt x="27575" y="18938"/>
                </a:lnTo>
                <a:lnTo>
                  <a:pt x="22965" y="26622"/>
                </a:lnTo>
                <a:lnTo>
                  <a:pt x="20297" y="39514"/>
                </a:lnTo>
                <a:lnTo>
                  <a:pt x="19438" y="57685"/>
                </a:lnTo>
                <a:lnTo>
                  <a:pt x="20296" y="75854"/>
                </a:lnTo>
                <a:lnTo>
                  <a:pt x="22961" y="88744"/>
                </a:lnTo>
                <a:lnTo>
                  <a:pt x="27569" y="96427"/>
                </a:lnTo>
                <a:lnTo>
                  <a:pt x="34254" y="98972"/>
                </a:lnTo>
                <a:lnTo>
                  <a:pt x="60485" y="98972"/>
                </a:lnTo>
                <a:lnTo>
                  <a:pt x="59917" y="100190"/>
                </a:lnTo>
                <a:lnTo>
                  <a:pt x="62306" y="103681"/>
                </a:lnTo>
                <a:lnTo>
                  <a:pt x="65335" y="105506"/>
                </a:lnTo>
                <a:lnTo>
                  <a:pt x="70639" y="105506"/>
                </a:lnTo>
                <a:lnTo>
                  <a:pt x="70639" y="111196"/>
                </a:lnTo>
                <a:lnTo>
                  <a:pt x="49403" y="111196"/>
                </a:lnTo>
                <a:lnTo>
                  <a:pt x="44780" y="114230"/>
                </a:lnTo>
                <a:lnTo>
                  <a:pt x="39997" y="115518"/>
                </a:lnTo>
                <a:close/>
              </a:path>
              <a:path w="332104" h="121919">
                <a:moveTo>
                  <a:pt x="66370" y="82729"/>
                </a:moveTo>
                <a:lnTo>
                  <a:pt x="46991" y="82729"/>
                </a:lnTo>
                <a:lnTo>
                  <a:pt x="48427" y="74988"/>
                </a:lnTo>
                <a:lnTo>
                  <a:pt x="49079" y="66639"/>
                </a:lnTo>
                <a:lnTo>
                  <a:pt x="49079" y="57685"/>
                </a:lnTo>
                <a:lnTo>
                  <a:pt x="48220" y="39514"/>
                </a:lnTo>
                <a:lnTo>
                  <a:pt x="45554" y="26622"/>
                </a:lnTo>
                <a:lnTo>
                  <a:pt x="40945" y="18938"/>
                </a:lnTo>
                <a:lnTo>
                  <a:pt x="34261" y="16392"/>
                </a:lnTo>
                <a:lnTo>
                  <a:pt x="60476" y="16392"/>
                </a:lnTo>
                <a:lnTo>
                  <a:pt x="66419" y="32534"/>
                </a:lnTo>
                <a:lnTo>
                  <a:pt x="68682" y="57685"/>
                </a:lnTo>
                <a:lnTo>
                  <a:pt x="68231" y="70132"/>
                </a:lnTo>
                <a:lnTo>
                  <a:pt x="66749" y="81328"/>
                </a:lnTo>
                <a:lnTo>
                  <a:pt x="66370" y="82729"/>
                </a:lnTo>
                <a:close/>
              </a:path>
              <a:path w="332104" h="121919">
                <a:moveTo>
                  <a:pt x="60485" y="98972"/>
                </a:moveTo>
                <a:lnTo>
                  <a:pt x="36964" y="98972"/>
                </a:lnTo>
                <a:lnTo>
                  <a:pt x="39185" y="98212"/>
                </a:lnTo>
                <a:lnTo>
                  <a:pt x="41097" y="96391"/>
                </a:lnTo>
                <a:lnTo>
                  <a:pt x="39979" y="94112"/>
                </a:lnTo>
                <a:lnTo>
                  <a:pt x="38240" y="91990"/>
                </a:lnTo>
                <a:lnTo>
                  <a:pt x="35980" y="90169"/>
                </a:lnTo>
                <a:lnTo>
                  <a:pt x="35980" y="73319"/>
                </a:lnTo>
                <a:lnTo>
                  <a:pt x="41257" y="74686"/>
                </a:lnTo>
                <a:lnTo>
                  <a:pt x="44921" y="77569"/>
                </a:lnTo>
                <a:lnTo>
                  <a:pt x="46991" y="82729"/>
                </a:lnTo>
                <a:lnTo>
                  <a:pt x="66370" y="82729"/>
                </a:lnTo>
                <a:lnTo>
                  <a:pt x="64042" y="91329"/>
                </a:lnTo>
                <a:lnTo>
                  <a:pt x="60485" y="98972"/>
                </a:lnTo>
                <a:close/>
              </a:path>
              <a:path w="332104" h="121919">
                <a:moveTo>
                  <a:pt x="70639" y="121294"/>
                </a:moveTo>
                <a:lnTo>
                  <a:pt x="60556" y="121294"/>
                </a:lnTo>
                <a:lnTo>
                  <a:pt x="54342" y="118329"/>
                </a:lnTo>
                <a:lnTo>
                  <a:pt x="49403" y="111196"/>
                </a:lnTo>
                <a:lnTo>
                  <a:pt x="70639" y="111196"/>
                </a:lnTo>
                <a:lnTo>
                  <a:pt x="70639" y="121294"/>
                </a:lnTo>
                <a:close/>
              </a:path>
              <a:path w="332104" h="121919">
                <a:moveTo>
                  <a:pt x="116147" y="115365"/>
                </a:moveTo>
                <a:lnTo>
                  <a:pt x="102314" y="113123"/>
                </a:lnTo>
                <a:lnTo>
                  <a:pt x="92859" y="106313"/>
                </a:lnTo>
                <a:lnTo>
                  <a:pt x="87439" y="94808"/>
                </a:lnTo>
                <a:lnTo>
                  <a:pt x="85708" y="78479"/>
                </a:lnTo>
                <a:lnTo>
                  <a:pt x="85708" y="2153"/>
                </a:lnTo>
                <a:lnTo>
                  <a:pt x="105298" y="2153"/>
                </a:lnTo>
                <a:lnTo>
                  <a:pt x="105298" y="93055"/>
                </a:lnTo>
                <a:lnTo>
                  <a:pt x="107482" y="98212"/>
                </a:lnTo>
                <a:lnTo>
                  <a:pt x="143362" y="98212"/>
                </a:lnTo>
                <a:lnTo>
                  <a:pt x="139508" y="106313"/>
                </a:lnTo>
                <a:lnTo>
                  <a:pt x="130001" y="113123"/>
                </a:lnTo>
                <a:lnTo>
                  <a:pt x="116147" y="115365"/>
                </a:lnTo>
                <a:close/>
              </a:path>
              <a:path w="332104" h="121919">
                <a:moveTo>
                  <a:pt x="143362" y="98212"/>
                </a:moveTo>
                <a:lnTo>
                  <a:pt x="124211" y="98212"/>
                </a:lnTo>
                <a:lnTo>
                  <a:pt x="126396" y="92594"/>
                </a:lnTo>
                <a:lnTo>
                  <a:pt x="126396" y="2153"/>
                </a:lnTo>
                <a:lnTo>
                  <a:pt x="146737" y="2153"/>
                </a:lnTo>
                <a:lnTo>
                  <a:pt x="146737" y="78479"/>
                </a:lnTo>
                <a:lnTo>
                  <a:pt x="144982" y="94808"/>
                </a:lnTo>
                <a:lnTo>
                  <a:pt x="143362" y="98212"/>
                </a:lnTo>
                <a:close/>
              </a:path>
              <a:path w="332104" h="121919">
                <a:moveTo>
                  <a:pt x="187763" y="95458"/>
                </a:moveTo>
                <a:lnTo>
                  <a:pt x="168587" y="95458"/>
                </a:lnTo>
                <a:lnTo>
                  <a:pt x="168587" y="18660"/>
                </a:lnTo>
                <a:lnTo>
                  <a:pt x="161806" y="18660"/>
                </a:lnTo>
                <a:lnTo>
                  <a:pt x="161806" y="1433"/>
                </a:lnTo>
                <a:lnTo>
                  <a:pt x="194206" y="1433"/>
                </a:lnTo>
                <a:lnTo>
                  <a:pt x="194206" y="18851"/>
                </a:lnTo>
                <a:lnTo>
                  <a:pt x="187874" y="18851"/>
                </a:lnTo>
                <a:lnTo>
                  <a:pt x="187763" y="95458"/>
                </a:lnTo>
                <a:close/>
              </a:path>
              <a:path w="332104" h="121919">
                <a:moveTo>
                  <a:pt x="194206" y="18996"/>
                </a:moveTo>
                <a:lnTo>
                  <a:pt x="187874" y="18851"/>
                </a:lnTo>
                <a:lnTo>
                  <a:pt x="194206" y="18851"/>
                </a:lnTo>
                <a:lnTo>
                  <a:pt x="194206" y="18996"/>
                </a:lnTo>
                <a:close/>
              </a:path>
              <a:path w="332104" h="121919">
                <a:moveTo>
                  <a:pt x="193453" y="113398"/>
                </a:moveTo>
                <a:lnTo>
                  <a:pt x="162563" y="113398"/>
                </a:lnTo>
                <a:lnTo>
                  <a:pt x="162563" y="95458"/>
                </a:lnTo>
                <a:lnTo>
                  <a:pt x="193453" y="95458"/>
                </a:lnTo>
                <a:lnTo>
                  <a:pt x="193453" y="113398"/>
                </a:lnTo>
                <a:close/>
              </a:path>
              <a:path w="332104" h="121919">
                <a:moveTo>
                  <a:pt x="267292" y="113398"/>
                </a:moveTo>
                <a:lnTo>
                  <a:pt x="209275" y="113398"/>
                </a:lnTo>
                <a:lnTo>
                  <a:pt x="209275" y="2153"/>
                </a:lnTo>
                <a:lnTo>
                  <a:pt x="265062" y="2153"/>
                </a:lnTo>
                <a:lnTo>
                  <a:pt x="259057" y="19430"/>
                </a:lnTo>
                <a:lnTo>
                  <a:pt x="228864" y="19430"/>
                </a:lnTo>
                <a:lnTo>
                  <a:pt x="228864" y="47367"/>
                </a:lnTo>
                <a:lnTo>
                  <a:pt x="255235" y="47367"/>
                </a:lnTo>
                <a:lnTo>
                  <a:pt x="255235" y="64594"/>
                </a:lnTo>
                <a:lnTo>
                  <a:pt x="228864" y="64594"/>
                </a:lnTo>
                <a:lnTo>
                  <a:pt x="228864" y="95458"/>
                </a:lnTo>
                <a:lnTo>
                  <a:pt x="267292" y="95458"/>
                </a:lnTo>
                <a:lnTo>
                  <a:pt x="267292" y="113398"/>
                </a:lnTo>
                <a:close/>
              </a:path>
              <a:path w="332104" h="121919">
                <a:moveTo>
                  <a:pt x="259034" y="19496"/>
                </a:moveTo>
                <a:lnTo>
                  <a:pt x="228864" y="19430"/>
                </a:lnTo>
                <a:lnTo>
                  <a:pt x="259057" y="19430"/>
                </a:lnTo>
                <a:close/>
              </a:path>
              <a:path w="332104" h="121919">
                <a:moveTo>
                  <a:pt x="326550" y="18660"/>
                </a:moveTo>
                <a:lnTo>
                  <a:pt x="271812" y="18660"/>
                </a:lnTo>
                <a:lnTo>
                  <a:pt x="271812" y="2153"/>
                </a:lnTo>
                <a:lnTo>
                  <a:pt x="331665" y="2153"/>
                </a:lnTo>
                <a:lnTo>
                  <a:pt x="326550" y="18660"/>
                </a:lnTo>
                <a:close/>
              </a:path>
              <a:path w="332104" h="121919">
                <a:moveTo>
                  <a:pt x="311743" y="113398"/>
                </a:moveTo>
                <a:lnTo>
                  <a:pt x="292154" y="113398"/>
                </a:lnTo>
                <a:lnTo>
                  <a:pt x="292154" y="18660"/>
                </a:lnTo>
                <a:lnTo>
                  <a:pt x="311743" y="18660"/>
                </a:lnTo>
                <a:lnTo>
                  <a:pt x="311743" y="113398"/>
                </a:lnTo>
                <a:close/>
              </a:path>
            </a:pathLst>
          </a:custGeom>
          <a:solidFill>
            <a:srgbClr val="000000"/>
          </a:solidFill>
        </p:spPr>
        <p:txBody>
          <a:bodyPr wrap="square" lIns="0" tIns="0" rIns="0" bIns="0" rtlCol="0"/>
          <a:lstStyle/>
          <a:p>
            <a:endParaRPr sz="1715"/>
          </a:p>
        </p:txBody>
      </p:sp>
      <p:grpSp>
        <p:nvGrpSpPr>
          <p:cNvPr id="12" name="Group 11">
            <a:extLst>
              <a:ext uri="{FF2B5EF4-FFF2-40B4-BE49-F238E27FC236}">
                <a16:creationId xmlns="" xmlns:a16="http://schemas.microsoft.com/office/drawing/2014/main" id="{C1F3F960-E3C3-4EA6-8B10-6DA4CA0D1BDD}"/>
              </a:ext>
            </a:extLst>
          </p:cNvPr>
          <p:cNvGrpSpPr/>
          <p:nvPr/>
        </p:nvGrpSpPr>
        <p:grpSpPr>
          <a:xfrm>
            <a:off x="8158479" y="1303252"/>
            <a:ext cx="146476" cy="49528"/>
            <a:chOff x="8833401" y="1277260"/>
            <a:chExt cx="153800" cy="52004"/>
          </a:xfrm>
        </p:grpSpPr>
        <p:sp>
          <p:nvSpPr>
            <p:cNvPr id="3" name="object 3"/>
            <p:cNvSpPr/>
            <p:nvPr/>
          </p:nvSpPr>
          <p:spPr>
            <a:xfrm>
              <a:off x="8833401" y="1278826"/>
              <a:ext cx="24765" cy="39370"/>
            </a:xfrm>
            <a:custGeom>
              <a:avLst/>
              <a:gdLst/>
              <a:ahLst/>
              <a:cxnLst/>
              <a:rect l="l" t="t" r="r" b="b"/>
              <a:pathLst>
                <a:path w="24765" h="39369">
                  <a:moveTo>
                    <a:pt x="24344" y="6704"/>
                  </a:moveTo>
                  <a:lnTo>
                    <a:pt x="0" y="6704"/>
                  </a:lnTo>
                  <a:lnTo>
                    <a:pt x="0" y="0"/>
                  </a:lnTo>
                  <a:lnTo>
                    <a:pt x="24344" y="0"/>
                  </a:lnTo>
                  <a:lnTo>
                    <a:pt x="24344" y="6704"/>
                  </a:lnTo>
                  <a:close/>
                </a:path>
                <a:path w="24765" h="39369">
                  <a:moveTo>
                    <a:pt x="15838" y="39116"/>
                  </a:moveTo>
                  <a:lnTo>
                    <a:pt x="8505" y="39116"/>
                  </a:lnTo>
                  <a:lnTo>
                    <a:pt x="8505" y="6704"/>
                  </a:lnTo>
                  <a:lnTo>
                    <a:pt x="15838" y="6704"/>
                  </a:lnTo>
                  <a:lnTo>
                    <a:pt x="15838" y="39116"/>
                  </a:lnTo>
                  <a:close/>
                </a:path>
              </a:pathLst>
            </a:custGeom>
            <a:solidFill>
              <a:srgbClr val="231F20"/>
            </a:solidFill>
          </p:spPr>
          <p:txBody>
            <a:bodyPr wrap="square" lIns="0" tIns="0" rIns="0" bIns="0" rtlCol="0"/>
            <a:lstStyle/>
            <a:p>
              <a:endParaRPr sz="1715"/>
            </a:p>
          </p:txBody>
        </p:sp>
        <p:sp>
          <p:nvSpPr>
            <p:cNvPr id="4" name="object 4"/>
            <p:cNvSpPr/>
            <p:nvPr/>
          </p:nvSpPr>
          <p:spPr>
            <a:xfrm>
              <a:off x="8861792" y="1277372"/>
              <a:ext cx="8890" cy="40640"/>
            </a:xfrm>
            <a:custGeom>
              <a:avLst/>
              <a:gdLst/>
              <a:ahLst/>
              <a:cxnLst/>
              <a:rect l="l" t="t" r="r" b="b"/>
              <a:pathLst>
                <a:path w="8890" h="40640">
                  <a:moveTo>
                    <a:pt x="7862" y="40570"/>
                  </a:moveTo>
                  <a:lnTo>
                    <a:pt x="939" y="40570"/>
                  </a:lnTo>
                  <a:lnTo>
                    <a:pt x="939" y="11232"/>
                  </a:lnTo>
                  <a:lnTo>
                    <a:pt x="7862" y="11232"/>
                  </a:lnTo>
                  <a:lnTo>
                    <a:pt x="7862" y="40570"/>
                  </a:lnTo>
                  <a:close/>
                </a:path>
                <a:path w="8890" h="40640">
                  <a:moveTo>
                    <a:pt x="5612" y="8382"/>
                  </a:moveTo>
                  <a:lnTo>
                    <a:pt x="3188" y="8382"/>
                  </a:lnTo>
                  <a:lnTo>
                    <a:pt x="2151" y="7974"/>
                  </a:lnTo>
                  <a:lnTo>
                    <a:pt x="430" y="6334"/>
                  </a:lnTo>
                  <a:lnTo>
                    <a:pt x="0" y="5347"/>
                  </a:lnTo>
                  <a:lnTo>
                    <a:pt x="0" y="3036"/>
                  </a:lnTo>
                  <a:lnTo>
                    <a:pt x="430" y="2050"/>
                  </a:lnTo>
                  <a:lnTo>
                    <a:pt x="2151" y="410"/>
                  </a:lnTo>
                  <a:lnTo>
                    <a:pt x="3188" y="0"/>
                  </a:lnTo>
                  <a:lnTo>
                    <a:pt x="5612" y="0"/>
                  </a:lnTo>
                  <a:lnTo>
                    <a:pt x="6648" y="410"/>
                  </a:lnTo>
                  <a:lnTo>
                    <a:pt x="8369" y="2050"/>
                  </a:lnTo>
                  <a:lnTo>
                    <a:pt x="8800" y="3036"/>
                  </a:lnTo>
                  <a:lnTo>
                    <a:pt x="8800" y="5347"/>
                  </a:lnTo>
                  <a:lnTo>
                    <a:pt x="8369" y="6334"/>
                  </a:lnTo>
                  <a:lnTo>
                    <a:pt x="6648" y="7974"/>
                  </a:lnTo>
                  <a:lnTo>
                    <a:pt x="5612" y="8382"/>
                  </a:lnTo>
                  <a:close/>
                </a:path>
              </a:pathLst>
            </a:custGeom>
            <a:solidFill>
              <a:srgbClr val="231F20"/>
            </a:solidFill>
          </p:spPr>
          <p:txBody>
            <a:bodyPr wrap="square" lIns="0" tIns="0" rIns="0" bIns="0" rtlCol="0"/>
            <a:lstStyle/>
            <a:p>
              <a:endParaRPr sz="1715"/>
            </a:p>
          </p:txBody>
        </p:sp>
        <p:sp>
          <p:nvSpPr>
            <p:cNvPr id="5" name="object 5"/>
            <p:cNvSpPr/>
            <p:nvPr/>
          </p:nvSpPr>
          <p:spPr>
            <a:xfrm>
              <a:off x="8876693" y="1277260"/>
              <a:ext cx="6985" cy="41275"/>
            </a:xfrm>
            <a:custGeom>
              <a:avLst/>
              <a:gdLst/>
              <a:ahLst/>
              <a:cxnLst/>
              <a:rect l="l" t="t" r="r" b="b"/>
              <a:pathLst>
                <a:path w="6984" h="41275">
                  <a:moveTo>
                    <a:pt x="6922" y="40680"/>
                  </a:moveTo>
                  <a:lnTo>
                    <a:pt x="0" y="40680"/>
                  </a:lnTo>
                  <a:lnTo>
                    <a:pt x="0" y="3292"/>
                  </a:lnTo>
                  <a:lnTo>
                    <a:pt x="6922" y="0"/>
                  </a:lnTo>
                  <a:lnTo>
                    <a:pt x="6922" y="40680"/>
                  </a:lnTo>
                  <a:close/>
                </a:path>
              </a:pathLst>
            </a:custGeom>
            <a:solidFill>
              <a:srgbClr val="231F20"/>
            </a:solidFill>
          </p:spPr>
          <p:txBody>
            <a:bodyPr wrap="square" lIns="0" tIns="0" rIns="0" bIns="0" rtlCol="0"/>
            <a:lstStyle/>
            <a:p>
              <a:endParaRPr sz="1715"/>
            </a:p>
          </p:txBody>
        </p:sp>
        <p:sp>
          <p:nvSpPr>
            <p:cNvPr id="6" name="object 6"/>
            <p:cNvSpPr/>
            <p:nvPr/>
          </p:nvSpPr>
          <p:spPr>
            <a:xfrm>
              <a:off x="8890359" y="1277260"/>
              <a:ext cx="22225" cy="41910"/>
            </a:xfrm>
            <a:custGeom>
              <a:avLst/>
              <a:gdLst/>
              <a:ahLst/>
              <a:cxnLst/>
              <a:rect l="l" t="t" r="r" b="b"/>
              <a:pathLst>
                <a:path w="22225" h="41909">
                  <a:moveTo>
                    <a:pt x="6922" y="40680"/>
                  </a:moveTo>
                  <a:lnTo>
                    <a:pt x="0" y="40680"/>
                  </a:lnTo>
                  <a:lnTo>
                    <a:pt x="0" y="3292"/>
                  </a:lnTo>
                  <a:lnTo>
                    <a:pt x="6922" y="0"/>
                  </a:lnTo>
                  <a:lnTo>
                    <a:pt x="6922" y="13355"/>
                  </a:lnTo>
                  <a:lnTo>
                    <a:pt x="20376" y="13355"/>
                  </a:lnTo>
                  <a:lnTo>
                    <a:pt x="21823" y="15814"/>
                  </a:lnTo>
                  <a:lnTo>
                    <a:pt x="21823" y="16876"/>
                  </a:lnTo>
                  <a:lnTo>
                    <a:pt x="9483" y="16876"/>
                  </a:lnTo>
                  <a:lnTo>
                    <a:pt x="8057" y="17695"/>
                  </a:lnTo>
                  <a:lnTo>
                    <a:pt x="6922" y="19334"/>
                  </a:lnTo>
                  <a:lnTo>
                    <a:pt x="6922" y="32635"/>
                  </a:lnTo>
                  <a:lnTo>
                    <a:pt x="8134" y="34309"/>
                  </a:lnTo>
                  <a:lnTo>
                    <a:pt x="9600" y="35148"/>
                  </a:lnTo>
                  <a:lnTo>
                    <a:pt x="20630" y="35148"/>
                  </a:lnTo>
                  <a:lnTo>
                    <a:pt x="18409" y="39060"/>
                  </a:lnTo>
                  <a:lnTo>
                    <a:pt x="6922" y="39060"/>
                  </a:lnTo>
                  <a:lnTo>
                    <a:pt x="6922" y="40680"/>
                  </a:lnTo>
                  <a:close/>
                </a:path>
                <a:path w="22225" h="41909">
                  <a:moveTo>
                    <a:pt x="20376" y="13355"/>
                  </a:moveTo>
                  <a:lnTo>
                    <a:pt x="6922" y="13355"/>
                  </a:lnTo>
                  <a:lnTo>
                    <a:pt x="8643" y="11605"/>
                  </a:lnTo>
                  <a:lnTo>
                    <a:pt x="10618" y="10729"/>
                  </a:lnTo>
                  <a:lnTo>
                    <a:pt x="18831" y="10729"/>
                  </a:lnTo>
                  <a:lnTo>
                    <a:pt x="20376" y="13355"/>
                  </a:lnTo>
                  <a:close/>
                </a:path>
                <a:path w="22225" h="41909">
                  <a:moveTo>
                    <a:pt x="20630" y="35148"/>
                  </a:moveTo>
                  <a:lnTo>
                    <a:pt x="12573" y="35148"/>
                  </a:lnTo>
                  <a:lnTo>
                    <a:pt x="13463" y="34497"/>
                  </a:lnTo>
                  <a:lnTo>
                    <a:pt x="14519" y="31890"/>
                  </a:lnTo>
                  <a:lnTo>
                    <a:pt x="14656" y="30677"/>
                  </a:lnTo>
                  <a:lnTo>
                    <a:pt x="14783" y="22854"/>
                  </a:lnTo>
                  <a:lnTo>
                    <a:pt x="14529" y="20462"/>
                  </a:lnTo>
                  <a:lnTo>
                    <a:pt x="13512" y="17593"/>
                  </a:lnTo>
                  <a:lnTo>
                    <a:pt x="12573" y="16876"/>
                  </a:lnTo>
                  <a:lnTo>
                    <a:pt x="21823" y="16876"/>
                  </a:lnTo>
                  <a:lnTo>
                    <a:pt x="21823" y="30677"/>
                  </a:lnTo>
                  <a:lnTo>
                    <a:pt x="21087" y="34309"/>
                  </a:lnTo>
                  <a:lnTo>
                    <a:pt x="20630" y="35148"/>
                  </a:lnTo>
                  <a:close/>
                </a:path>
                <a:path w="22225" h="41909">
                  <a:moveTo>
                    <a:pt x="15506" y="41296"/>
                  </a:moveTo>
                  <a:lnTo>
                    <a:pt x="10187" y="41296"/>
                  </a:lnTo>
                  <a:lnTo>
                    <a:pt x="8408" y="40551"/>
                  </a:lnTo>
                  <a:lnTo>
                    <a:pt x="6922" y="39060"/>
                  </a:lnTo>
                  <a:lnTo>
                    <a:pt x="18409" y="39060"/>
                  </a:lnTo>
                  <a:lnTo>
                    <a:pt x="17950" y="39862"/>
                  </a:lnTo>
                  <a:lnTo>
                    <a:pt x="15506" y="41296"/>
                  </a:lnTo>
                  <a:close/>
                </a:path>
              </a:pathLst>
            </a:custGeom>
            <a:solidFill>
              <a:srgbClr val="231F20"/>
            </a:solidFill>
          </p:spPr>
          <p:txBody>
            <a:bodyPr wrap="square" lIns="0" tIns="0" rIns="0" bIns="0" rtlCol="0"/>
            <a:lstStyle/>
            <a:p>
              <a:endParaRPr sz="1715"/>
            </a:p>
          </p:txBody>
        </p:sp>
        <p:sp>
          <p:nvSpPr>
            <p:cNvPr id="7" name="object 7"/>
            <p:cNvSpPr/>
            <p:nvPr/>
          </p:nvSpPr>
          <p:spPr>
            <a:xfrm>
              <a:off x="8917344" y="1288603"/>
              <a:ext cx="20955" cy="30480"/>
            </a:xfrm>
            <a:custGeom>
              <a:avLst/>
              <a:gdLst/>
              <a:ahLst/>
              <a:cxnLst/>
              <a:rect l="l" t="t" r="r" b="b"/>
              <a:pathLst>
                <a:path w="20954" h="30480">
                  <a:moveTo>
                    <a:pt x="10323" y="29953"/>
                  </a:moveTo>
                  <a:lnTo>
                    <a:pt x="5083" y="29953"/>
                  </a:lnTo>
                  <a:lnTo>
                    <a:pt x="2893" y="29021"/>
                  </a:lnTo>
                  <a:lnTo>
                    <a:pt x="547" y="25557"/>
                  </a:lnTo>
                  <a:lnTo>
                    <a:pt x="77" y="23284"/>
                  </a:lnTo>
                  <a:lnTo>
                    <a:pt x="0" y="0"/>
                  </a:lnTo>
                  <a:lnTo>
                    <a:pt x="6922" y="0"/>
                  </a:lnTo>
                  <a:lnTo>
                    <a:pt x="7019" y="21681"/>
                  </a:lnTo>
                  <a:lnTo>
                    <a:pt x="7605" y="23284"/>
                  </a:lnTo>
                  <a:lnTo>
                    <a:pt x="8486" y="23805"/>
                  </a:lnTo>
                  <a:lnTo>
                    <a:pt x="20883" y="23805"/>
                  </a:lnTo>
                  <a:lnTo>
                    <a:pt x="20883" y="27325"/>
                  </a:lnTo>
                  <a:lnTo>
                    <a:pt x="13960" y="27325"/>
                  </a:lnTo>
                  <a:lnTo>
                    <a:pt x="12240" y="29077"/>
                  </a:lnTo>
                  <a:lnTo>
                    <a:pt x="10323" y="29953"/>
                  </a:lnTo>
                  <a:close/>
                </a:path>
                <a:path w="20954" h="30480">
                  <a:moveTo>
                    <a:pt x="20883" y="23805"/>
                  </a:moveTo>
                  <a:lnTo>
                    <a:pt x="11458" y="23805"/>
                  </a:lnTo>
                  <a:lnTo>
                    <a:pt x="12826" y="22987"/>
                  </a:lnTo>
                  <a:lnTo>
                    <a:pt x="13960" y="21346"/>
                  </a:lnTo>
                  <a:lnTo>
                    <a:pt x="13960" y="0"/>
                  </a:lnTo>
                  <a:lnTo>
                    <a:pt x="20883" y="0"/>
                  </a:lnTo>
                  <a:lnTo>
                    <a:pt x="20883" y="23805"/>
                  </a:lnTo>
                  <a:close/>
                </a:path>
                <a:path w="20954" h="30480">
                  <a:moveTo>
                    <a:pt x="20883" y="29337"/>
                  </a:moveTo>
                  <a:lnTo>
                    <a:pt x="13960" y="29337"/>
                  </a:lnTo>
                  <a:lnTo>
                    <a:pt x="13960" y="27325"/>
                  </a:lnTo>
                  <a:lnTo>
                    <a:pt x="20883" y="27325"/>
                  </a:lnTo>
                  <a:lnTo>
                    <a:pt x="20883" y="29337"/>
                  </a:lnTo>
                  <a:close/>
                </a:path>
              </a:pathLst>
            </a:custGeom>
            <a:solidFill>
              <a:srgbClr val="231F20"/>
            </a:solidFill>
          </p:spPr>
          <p:txBody>
            <a:bodyPr wrap="square" lIns="0" tIns="0" rIns="0" bIns="0" rtlCol="0"/>
            <a:lstStyle/>
            <a:p>
              <a:endParaRPr sz="1715"/>
            </a:p>
          </p:txBody>
        </p:sp>
        <p:sp>
          <p:nvSpPr>
            <p:cNvPr id="8" name="object 8"/>
            <p:cNvSpPr/>
            <p:nvPr/>
          </p:nvSpPr>
          <p:spPr>
            <a:xfrm>
              <a:off x="8944621" y="1287990"/>
              <a:ext cx="17780" cy="30480"/>
            </a:xfrm>
            <a:custGeom>
              <a:avLst/>
              <a:gdLst/>
              <a:ahLst/>
              <a:cxnLst/>
              <a:rect l="l" t="t" r="r" b="b"/>
              <a:pathLst>
                <a:path w="17779" h="30480">
                  <a:moveTo>
                    <a:pt x="17075" y="2627"/>
                  </a:moveTo>
                  <a:lnTo>
                    <a:pt x="6922" y="2627"/>
                  </a:lnTo>
                  <a:lnTo>
                    <a:pt x="8524" y="875"/>
                  </a:lnTo>
                  <a:lnTo>
                    <a:pt x="10402" y="0"/>
                  </a:lnTo>
                  <a:lnTo>
                    <a:pt x="14352" y="0"/>
                  </a:lnTo>
                  <a:lnTo>
                    <a:pt x="15974" y="502"/>
                  </a:lnTo>
                  <a:lnTo>
                    <a:pt x="17422" y="1508"/>
                  </a:lnTo>
                  <a:lnTo>
                    <a:pt x="17075" y="2627"/>
                  </a:lnTo>
                  <a:close/>
                </a:path>
                <a:path w="17779" h="30480">
                  <a:moveTo>
                    <a:pt x="6922" y="29952"/>
                  </a:moveTo>
                  <a:lnTo>
                    <a:pt x="0" y="29952"/>
                  </a:lnTo>
                  <a:lnTo>
                    <a:pt x="0" y="614"/>
                  </a:lnTo>
                  <a:lnTo>
                    <a:pt x="6922" y="614"/>
                  </a:lnTo>
                  <a:lnTo>
                    <a:pt x="6922" y="2627"/>
                  </a:lnTo>
                  <a:lnTo>
                    <a:pt x="17075" y="2627"/>
                  </a:lnTo>
                  <a:lnTo>
                    <a:pt x="15879" y="6482"/>
                  </a:lnTo>
                  <a:lnTo>
                    <a:pt x="9620" y="6482"/>
                  </a:lnTo>
                  <a:lnTo>
                    <a:pt x="8134" y="7321"/>
                  </a:lnTo>
                  <a:lnTo>
                    <a:pt x="6922" y="8995"/>
                  </a:lnTo>
                  <a:lnTo>
                    <a:pt x="6922" y="29952"/>
                  </a:lnTo>
                  <a:close/>
                </a:path>
                <a:path w="17779" h="30480">
                  <a:moveTo>
                    <a:pt x="15428" y="7935"/>
                  </a:moveTo>
                  <a:lnTo>
                    <a:pt x="14175" y="6967"/>
                  </a:lnTo>
                  <a:lnTo>
                    <a:pt x="12827" y="6482"/>
                  </a:lnTo>
                  <a:lnTo>
                    <a:pt x="15879" y="6482"/>
                  </a:lnTo>
                  <a:lnTo>
                    <a:pt x="15428" y="7935"/>
                  </a:lnTo>
                  <a:close/>
                </a:path>
              </a:pathLst>
            </a:custGeom>
            <a:solidFill>
              <a:srgbClr val="231F20"/>
            </a:solidFill>
          </p:spPr>
          <p:txBody>
            <a:bodyPr wrap="square" lIns="0" tIns="0" rIns="0" bIns="0" rtlCol="0"/>
            <a:lstStyle/>
            <a:p>
              <a:endParaRPr sz="1715"/>
            </a:p>
          </p:txBody>
        </p:sp>
        <p:sp>
          <p:nvSpPr>
            <p:cNvPr id="9" name="object 9"/>
            <p:cNvSpPr/>
            <p:nvPr/>
          </p:nvSpPr>
          <p:spPr>
            <a:xfrm>
              <a:off x="8964976" y="1287989"/>
              <a:ext cx="22225" cy="41275"/>
            </a:xfrm>
            <a:custGeom>
              <a:avLst/>
              <a:gdLst/>
              <a:ahLst/>
              <a:cxnLst/>
              <a:rect l="l" t="t" r="r" b="b"/>
              <a:pathLst>
                <a:path w="22225" h="41275">
                  <a:moveTo>
                    <a:pt x="11205" y="30567"/>
                  </a:moveTo>
                  <a:lnTo>
                    <a:pt x="2992" y="30567"/>
                  </a:lnTo>
                  <a:lnTo>
                    <a:pt x="0" y="25481"/>
                  </a:lnTo>
                  <a:lnTo>
                    <a:pt x="0" y="10617"/>
                  </a:lnTo>
                  <a:lnTo>
                    <a:pt x="735" y="6985"/>
                  </a:lnTo>
                  <a:lnTo>
                    <a:pt x="2230" y="4302"/>
                  </a:lnTo>
                  <a:lnTo>
                    <a:pt x="3872" y="1434"/>
                  </a:lnTo>
                  <a:lnTo>
                    <a:pt x="6316" y="0"/>
                  </a:lnTo>
                  <a:lnTo>
                    <a:pt x="11635" y="0"/>
                  </a:lnTo>
                  <a:lnTo>
                    <a:pt x="13413" y="744"/>
                  </a:lnTo>
                  <a:lnTo>
                    <a:pt x="14900" y="2234"/>
                  </a:lnTo>
                  <a:lnTo>
                    <a:pt x="21823" y="2234"/>
                  </a:lnTo>
                  <a:lnTo>
                    <a:pt x="21823" y="6146"/>
                  </a:lnTo>
                  <a:lnTo>
                    <a:pt x="9250" y="6146"/>
                  </a:lnTo>
                  <a:lnTo>
                    <a:pt x="8359" y="6798"/>
                  </a:lnTo>
                  <a:lnTo>
                    <a:pt x="7305" y="9406"/>
                  </a:lnTo>
                  <a:lnTo>
                    <a:pt x="7167" y="10617"/>
                  </a:lnTo>
                  <a:lnTo>
                    <a:pt x="7040" y="18440"/>
                  </a:lnTo>
                  <a:lnTo>
                    <a:pt x="7275" y="20806"/>
                  </a:lnTo>
                  <a:lnTo>
                    <a:pt x="7744" y="22184"/>
                  </a:lnTo>
                  <a:lnTo>
                    <a:pt x="8291" y="23674"/>
                  </a:lnTo>
                  <a:lnTo>
                    <a:pt x="9250" y="24419"/>
                  </a:lnTo>
                  <a:lnTo>
                    <a:pt x="21823" y="24419"/>
                  </a:lnTo>
                  <a:lnTo>
                    <a:pt x="21823" y="27940"/>
                  </a:lnTo>
                  <a:lnTo>
                    <a:pt x="14900" y="27940"/>
                  </a:lnTo>
                  <a:lnTo>
                    <a:pt x="13179" y="29691"/>
                  </a:lnTo>
                  <a:lnTo>
                    <a:pt x="11205" y="30567"/>
                  </a:lnTo>
                  <a:close/>
                </a:path>
                <a:path w="22225" h="41275">
                  <a:moveTo>
                    <a:pt x="21823" y="2234"/>
                  </a:moveTo>
                  <a:lnTo>
                    <a:pt x="14900" y="2234"/>
                  </a:lnTo>
                  <a:lnTo>
                    <a:pt x="14900" y="614"/>
                  </a:lnTo>
                  <a:lnTo>
                    <a:pt x="21823" y="614"/>
                  </a:lnTo>
                  <a:lnTo>
                    <a:pt x="21823" y="2234"/>
                  </a:lnTo>
                  <a:close/>
                </a:path>
                <a:path w="22225" h="41275">
                  <a:moveTo>
                    <a:pt x="21823" y="24419"/>
                  </a:moveTo>
                  <a:lnTo>
                    <a:pt x="12339" y="24419"/>
                  </a:lnTo>
                  <a:lnTo>
                    <a:pt x="13766" y="23601"/>
                  </a:lnTo>
                  <a:lnTo>
                    <a:pt x="14900" y="21961"/>
                  </a:lnTo>
                  <a:lnTo>
                    <a:pt x="14900" y="8660"/>
                  </a:lnTo>
                  <a:lnTo>
                    <a:pt x="13687" y="6985"/>
                  </a:lnTo>
                  <a:lnTo>
                    <a:pt x="12221" y="6146"/>
                  </a:lnTo>
                  <a:lnTo>
                    <a:pt x="21823" y="6146"/>
                  </a:lnTo>
                  <a:lnTo>
                    <a:pt x="21823" y="24419"/>
                  </a:lnTo>
                  <a:close/>
                </a:path>
                <a:path w="22225" h="41275">
                  <a:moveTo>
                    <a:pt x="8507" y="40736"/>
                  </a:moveTo>
                  <a:lnTo>
                    <a:pt x="6630" y="35819"/>
                  </a:lnTo>
                  <a:lnTo>
                    <a:pt x="10187" y="35186"/>
                  </a:lnTo>
                  <a:lnTo>
                    <a:pt x="12457" y="34384"/>
                  </a:lnTo>
                  <a:lnTo>
                    <a:pt x="14412" y="32447"/>
                  </a:lnTo>
                  <a:lnTo>
                    <a:pt x="14900" y="30623"/>
                  </a:lnTo>
                  <a:lnTo>
                    <a:pt x="14900" y="27940"/>
                  </a:lnTo>
                  <a:lnTo>
                    <a:pt x="21823" y="27940"/>
                  </a:lnTo>
                  <a:lnTo>
                    <a:pt x="21823" y="31441"/>
                  </a:lnTo>
                  <a:lnTo>
                    <a:pt x="20923" y="34664"/>
                  </a:lnTo>
                  <a:lnTo>
                    <a:pt x="17208" y="38687"/>
                  </a:lnTo>
                  <a:lnTo>
                    <a:pt x="13669" y="40065"/>
                  </a:lnTo>
                  <a:lnTo>
                    <a:pt x="8507" y="40736"/>
                  </a:lnTo>
                  <a:close/>
                </a:path>
              </a:pathLst>
            </a:custGeom>
            <a:solidFill>
              <a:srgbClr val="231F20"/>
            </a:solidFill>
          </p:spPr>
          <p:txBody>
            <a:bodyPr wrap="square" lIns="0" tIns="0" rIns="0" bIns="0" rtlCol="0"/>
            <a:lstStyle/>
            <a:p>
              <a:endParaRPr sz="1715"/>
            </a:p>
          </p:txBody>
        </p:sp>
      </p:grpSp>
      <p:sp>
        <p:nvSpPr>
          <p:cNvPr id="10" name="object 10"/>
          <p:cNvSpPr/>
          <p:nvPr/>
        </p:nvSpPr>
        <p:spPr>
          <a:xfrm>
            <a:off x="7982861" y="618243"/>
            <a:ext cx="497719" cy="474133"/>
          </a:xfrm>
          <a:custGeom>
            <a:avLst/>
            <a:gdLst/>
            <a:ahLst/>
            <a:cxnLst/>
            <a:rect l="l" t="t" r="r" b="b"/>
            <a:pathLst>
              <a:path w="522604" h="497840">
                <a:moveTo>
                  <a:pt x="260999" y="497249"/>
                </a:moveTo>
                <a:lnTo>
                  <a:pt x="243718" y="496731"/>
                </a:lnTo>
                <a:lnTo>
                  <a:pt x="226709" y="495177"/>
                </a:lnTo>
                <a:lnTo>
                  <a:pt x="210022" y="492587"/>
                </a:lnTo>
                <a:lnTo>
                  <a:pt x="193708" y="488962"/>
                </a:lnTo>
                <a:lnTo>
                  <a:pt x="217498" y="403323"/>
                </a:lnTo>
                <a:lnTo>
                  <a:pt x="228041" y="405589"/>
                </a:lnTo>
                <a:lnTo>
                  <a:pt x="238805" y="407332"/>
                </a:lnTo>
                <a:lnTo>
                  <a:pt x="249791" y="408452"/>
                </a:lnTo>
                <a:lnTo>
                  <a:pt x="260997" y="408848"/>
                </a:lnTo>
                <a:lnTo>
                  <a:pt x="260999" y="497249"/>
                </a:lnTo>
                <a:close/>
              </a:path>
              <a:path w="522604" h="497840">
                <a:moveTo>
                  <a:pt x="445442" y="424321"/>
                </a:moveTo>
                <a:lnTo>
                  <a:pt x="379899" y="361885"/>
                </a:lnTo>
                <a:lnTo>
                  <a:pt x="387415" y="354217"/>
                </a:lnTo>
                <a:lnTo>
                  <a:pt x="394332" y="346135"/>
                </a:lnTo>
                <a:lnTo>
                  <a:pt x="400704" y="337641"/>
                </a:lnTo>
                <a:lnTo>
                  <a:pt x="406588" y="328735"/>
                </a:lnTo>
                <a:lnTo>
                  <a:pt x="487197" y="372935"/>
                </a:lnTo>
                <a:lnTo>
                  <a:pt x="478063" y="386709"/>
                </a:lnTo>
                <a:lnTo>
                  <a:pt x="468061" y="399867"/>
                </a:lnTo>
                <a:lnTo>
                  <a:pt x="457188" y="412404"/>
                </a:lnTo>
                <a:lnTo>
                  <a:pt x="445442" y="424321"/>
                </a:lnTo>
                <a:close/>
              </a:path>
              <a:path w="522604" h="497840">
                <a:moveTo>
                  <a:pt x="328853" y="488963"/>
                </a:moveTo>
                <a:lnTo>
                  <a:pt x="304498" y="403323"/>
                </a:lnTo>
                <a:lnTo>
                  <a:pt x="314917" y="400199"/>
                </a:lnTo>
                <a:lnTo>
                  <a:pt x="325231" y="396555"/>
                </a:lnTo>
                <a:lnTo>
                  <a:pt x="335329" y="392291"/>
                </a:lnTo>
                <a:lnTo>
                  <a:pt x="345098" y="387309"/>
                </a:lnTo>
                <a:lnTo>
                  <a:pt x="391498" y="463560"/>
                </a:lnTo>
                <a:lnTo>
                  <a:pt x="376494" y="471326"/>
                </a:lnTo>
                <a:lnTo>
                  <a:pt x="361051" y="478115"/>
                </a:lnTo>
                <a:lnTo>
                  <a:pt x="345170" y="483977"/>
                </a:lnTo>
                <a:lnTo>
                  <a:pt x="328853" y="488963"/>
                </a:lnTo>
                <a:close/>
              </a:path>
              <a:path w="522604" h="497840">
                <a:moveTo>
                  <a:pt x="35391" y="373497"/>
                </a:moveTo>
                <a:lnTo>
                  <a:pt x="27235" y="359118"/>
                </a:lnTo>
                <a:lnTo>
                  <a:pt x="20166" y="344216"/>
                </a:lnTo>
                <a:lnTo>
                  <a:pt x="14185" y="328902"/>
                </a:lnTo>
                <a:lnTo>
                  <a:pt x="9292" y="313286"/>
                </a:lnTo>
                <a:lnTo>
                  <a:pt x="98600" y="290624"/>
                </a:lnTo>
                <a:lnTo>
                  <a:pt x="101880" y="300549"/>
                </a:lnTo>
                <a:lnTo>
                  <a:pt x="105705" y="310375"/>
                </a:lnTo>
                <a:lnTo>
                  <a:pt x="110181" y="319994"/>
                </a:lnTo>
                <a:lnTo>
                  <a:pt x="115411" y="329299"/>
                </a:lnTo>
                <a:lnTo>
                  <a:pt x="35391" y="373497"/>
                </a:lnTo>
                <a:close/>
              </a:path>
              <a:path w="522604" h="497840">
                <a:moveTo>
                  <a:pt x="130499" y="464098"/>
                </a:moveTo>
                <a:lnTo>
                  <a:pt x="116040" y="455406"/>
                </a:lnTo>
                <a:lnTo>
                  <a:pt x="102228" y="445937"/>
                </a:lnTo>
                <a:lnTo>
                  <a:pt x="89066" y="435740"/>
                </a:lnTo>
                <a:lnTo>
                  <a:pt x="76555" y="424862"/>
                </a:lnTo>
                <a:lnTo>
                  <a:pt x="142101" y="362424"/>
                </a:lnTo>
                <a:lnTo>
                  <a:pt x="150151" y="369583"/>
                </a:lnTo>
                <a:lnTo>
                  <a:pt x="158634" y="376172"/>
                </a:lnTo>
                <a:lnTo>
                  <a:pt x="167551" y="382243"/>
                </a:lnTo>
                <a:lnTo>
                  <a:pt x="176901" y="387848"/>
                </a:lnTo>
                <a:lnTo>
                  <a:pt x="130499" y="464098"/>
                </a:lnTo>
                <a:close/>
              </a:path>
              <a:path w="522604" h="497840">
                <a:moveTo>
                  <a:pt x="513299" y="312724"/>
                </a:moveTo>
                <a:lnTo>
                  <a:pt x="423399" y="290061"/>
                </a:lnTo>
                <a:lnTo>
                  <a:pt x="426016" y="279938"/>
                </a:lnTo>
                <a:lnTo>
                  <a:pt x="427820" y="269553"/>
                </a:lnTo>
                <a:lnTo>
                  <a:pt x="428863" y="259062"/>
                </a:lnTo>
                <a:lnTo>
                  <a:pt x="429199" y="248623"/>
                </a:lnTo>
                <a:lnTo>
                  <a:pt x="429199" y="248062"/>
                </a:lnTo>
                <a:lnTo>
                  <a:pt x="521999" y="248062"/>
                </a:lnTo>
                <a:lnTo>
                  <a:pt x="521999" y="248623"/>
                </a:lnTo>
                <a:lnTo>
                  <a:pt x="521456" y="264848"/>
                </a:lnTo>
                <a:lnTo>
                  <a:pt x="519824" y="281078"/>
                </a:lnTo>
                <a:lnTo>
                  <a:pt x="517105" y="297105"/>
                </a:lnTo>
                <a:lnTo>
                  <a:pt x="513299" y="312724"/>
                </a:lnTo>
                <a:close/>
              </a:path>
              <a:path w="522604" h="497840">
                <a:moveTo>
                  <a:pt x="0" y="249185"/>
                </a:moveTo>
                <a:lnTo>
                  <a:pt x="543" y="232723"/>
                </a:lnTo>
                <a:lnTo>
                  <a:pt x="2175" y="216520"/>
                </a:lnTo>
                <a:lnTo>
                  <a:pt x="4894" y="200624"/>
                </a:lnTo>
                <a:lnTo>
                  <a:pt x="8700" y="185084"/>
                </a:lnTo>
                <a:lnTo>
                  <a:pt x="98600" y="207184"/>
                </a:lnTo>
                <a:lnTo>
                  <a:pt x="96222" y="217228"/>
                </a:lnTo>
                <a:lnTo>
                  <a:pt x="94392" y="227482"/>
                </a:lnTo>
                <a:lnTo>
                  <a:pt x="93216" y="237946"/>
                </a:lnTo>
                <a:lnTo>
                  <a:pt x="92800" y="248621"/>
                </a:lnTo>
                <a:lnTo>
                  <a:pt x="0" y="249185"/>
                </a:lnTo>
                <a:close/>
              </a:path>
              <a:path w="522604" h="497840">
                <a:moveTo>
                  <a:pt x="379313" y="134801"/>
                </a:moveTo>
                <a:lnTo>
                  <a:pt x="371263" y="127641"/>
                </a:lnTo>
                <a:lnTo>
                  <a:pt x="362780" y="121053"/>
                </a:lnTo>
                <a:lnTo>
                  <a:pt x="353863" y="114982"/>
                </a:lnTo>
                <a:lnTo>
                  <a:pt x="344513" y="109376"/>
                </a:lnTo>
                <a:lnTo>
                  <a:pt x="390913" y="32590"/>
                </a:lnTo>
                <a:lnTo>
                  <a:pt x="405374" y="41207"/>
                </a:lnTo>
                <a:lnTo>
                  <a:pt x="419186" y="50549"/>
                </a:lnTo>
                <a:lnTo>
                  <a:pt x="432348" y="60721"/>
                </a:lnTo>
                <a:lnTo>
                  <a:pt x="444859" y="71827"/>
                </a:lnTo>
                <a:lnTo>
                  <a:pt x="379313" y="134801"/>
                </a:lnTo>
                <a:close/>
              </a:path>
              <a:path w="522604" h="497840">
                <a:moveTo>
                  <a:pt x="423399" y="206625"/>
                </a:moveTo>
                <a:lnTo>
                  <a:pt x="420119" y="196701"/>
                </a:lnTo>
                <a:lnTo>
                  <a:pt x="416294" y="186875"/>
                </a:lnTo>
                <a:lnTo>
                  <a:pt x="411818" y="177256"/>
                </a:lnTo>
                <a:lnTo>
                  <a:pt x="406588" y="167951"/>
                </a:lnTo>
                <a:lnTo>
                  <a:pt x="486634" y="123189"/>
                </a:lnTo>
                <a:lnTo>
                  <a:pt x="494791" y="137481"/>
                </a:lnTo>
                <a:lnTo>
                  <a:pt x="501860" y="152193"/>
                </a:lnTo>
                <a:lnTo>
                  <a:pt x="507841" y="167321"/>
                </a:lnTo>
                <a:lnTo>
                  <a:pt x="512735" y="182865"/>
                </a:lnTo>
                <a:lnTo>
                  <a:pt x="423399" y="206625"/>
                </a:lnTo>
                <a:close/>
              </a:path>
              <a:path w="522604" h="497840">
                <a:moveTo>
                  <a:pt x="176314" y="109937"/>
                </a:moveTo>
                <a:lnTo>
                  <a:pt x="129324" y="33688"/>
                </a:lnTo>
                <a:lnTo>
                  <a:pt x="144411" y="25918"/>
                </a:lnTo>
                <a:lnTo>
                  <a:pt x="159993" y="19184"/>
                </a:lnTo>
                <a:lnTo>
                  <a:pt x="175901" y="13487"/>
                </a:lnTo>
                <a:lnTo>
                  <a:pt x="191970" y="8825"/>
                </a:lnTo>
                <a:lnTo>
                  <a:pt x="216915" y="93921"/>
                </a:lnTo>
                <a:lnTo>
                  <a:pt x="206499" y="97045"/>
                </a:lnTo>
                <a:lnTo>
                  <a:pt x="196190" y="100690"/>
                </a:lnTo>
                <a:lnTo>
                  <a:pt x="186093" y="104953"/>
                </a:lnTo>
                <a:lnTo>
                  <a:pt x="176314" y="109937"/>
                </a:lnTo>
                <a:close/>
              </a:path>
              <a:path w="522604" h="497840">
                <a:moveTo>
                  <a:pt x="114845" y="169073"/>
                </a:moveTo>
                <a:lnTo>
                  <a:pt x="34237" y="124872"/>
                </a:lnTo>
                <a:lnTo>
                  <a:pt x="43362" y="111098"/>
                </a:lnTo>
                <a:lnTo>
                  <a:pt x="53302" y="97941"/>
                </a:lnTo>
                <a:lnTo>
                  <a:pt x="64007" y="85403"/>
                </a:lnTo>
                <a:lnTo>
                  <a:pt x="75426" y="73486"/>
                </a:lnTo>
                <a:lnTo>
                  <a:pt x="140972" y="135924"/>
                </a:lnTo>
                <a:lnTo>
                  <a:pt x="134023" y="143352"/>
                </a:lnTo>
                <a:lnTo>
                  <a:pt x="127248" y="151455"/>
                </a:lnTo>
                <a:lnTo>
                  <a:pt x="120805" y="160079"/>
                </a:lnTo>
                <a:lnTo>
                  <a:pt x="114845" y="169073"/>
                </a:lnTo>
                <a:close/>
              </a:path>
              <a:path w="522604" h="497840">
                <a:moveTo>
                  <a:pt x="303914" y="93924"/>
                </a:moveTo>
                <a:lnTo>
                  <a:pt x="293380" y="91658"/>
                </a:lnTo>
                <a:lnTo>
                  <a:pt x="282679" y="89915"/>
                </a:lnTo>
                <a:lnTo>
                  <a:pt x="271869" y="88795"/>
                </a:lnTo>
                <a:lnTo>
                  <a:pt x="261003" y="88399"/>
                </a:lnTo>
                <a:lnTo>
                  <a:pt x="260413" y="88399"/>
                </a:lnTo>
                <a:lnTo>
                  <a:pt x="260413" y="0"/>
                </a:lnTo>
                <a:lnTo>
                  <a:pt x="261003" y="0"/>
                </a:lnTo>
                <a:lnTo>
                  <a:pt x="277946" y="517"/>
                </a:lnTo>
                <a:lnTo>
                  <a:pt x="294786" y="2071"/>
                </a:lnTo>
                <a:lnTo>
                  <a:pt x="311409" y="4661"/>
                </a:lnTo>
                <a:lnTo>
                  <a:pt x="327702" y="8287"/>
                </a:lnTo>
                <a:lnTo>
                  <a:pt x="303914" y="93924"/>
                </a:lnTo>
                <a:close/>
              </a:path>
            </a:pathLst>
          </a:custGeom>
          <a:solidFill>
            <a:srgbClr val="4D9BA9"/>
          </a:solidFill>
        </p:spPr>
        <p:txBody>
          <a:bodyPr wrap="square" lIns="0" tIns="0" rIns="0" bIns="0" rtlCol="0"/>
          <a:lstStyle/>
          <a:p>
            <a:endParaRPr sz="1715"/>
          </a:p>
        </p:txBody>
      </p:sp>
      <p:sp>
        <p:nvSpPr>
          <p:cNvPr id="11" name="object 11"/>
          <p:cNvSpPr txBox="1">
            <a:spLocks noGrp="1"/>
          </p:cNvSpPr>
          <p:nvPr>
            <p:ph type="title"/>
          </p:nvPr>
        </p:nvSpPr>
        <p:spPr>
          <a:xfrm>
            <a:off x="1080656" y="729238"/>
            <a:ext cx="6982691" cy="349357"/>
          </a:xfrm>
          <a:prstGeom prst="rect">
            <a:avLst/>
          </a:prstGeom>
        </p:spPr>
        <p:txBody>
          <a:bodyPr vert="horz" wrap="square" lIns="0" tIns="12095" rIns="0" bIns="0" rtlCol="0" anchor="ctr">
            <a:spAutoFit/>
          </a:bodyPr>
          <a:lstStyle/>
          <a:p>
            <a:pPr marL="12094">
              <a:lnSpc>
                <a:spcPct val="100000"/>
              </a:lnSpc>
              <a:spcBef>
                <a:spcPts val="95"/>
              </a:spcBef>
            </a:pPr>
            <a:r>
              <a:rPr lang="nl-NL" spc="-57" dirty="0"/>
              <a:t>VIDEOS VAN </a:t>
            </a:r>
            <a:r>
              <a:rPr spc="-43" dirty="0"/>
              <a:t>QUIET</a:t>
            </a:r>
            <a:r>
              <a:rPr spc="-133" dirty="0"/>
              <a:t> </a:t>
            </a:r>
            <a:r>
              <a:rPr spc="-57" dirty="0"/>
              <a:t>COMMUNITY</a:t>
            </a:r>
            <a:r>
              <a:rPr lang="nl-NL" spc="-57" dirty="0"/>
              <a:t> TILBURG</a:t>
            </a:r>
            <a:endParaRPr spc="-57" dirty="0"/>
          </a:p>
        </p:txBody>
      </p:sp>
      <p:sp>
        <p:nvSpPr>
          <p:cNvPr id="14" name="Tekstvak 13"/>
          <p:cNvSpPr txBox="1"/>
          <p:nvPr/>
        </p:nvSpPr>
        <p:spPr>
          <a:xfrm>
            <a:off x="1238252" y="1581151"/>
            <a:ext cx="7045537" cy="1477328"/>
          </a:xfrm>
          <a:prstGeom prst="rect">
            <a:avLst/>
          </a:prstGeom>
          <a:noFill/>
        </p:spPr>
        <p:txBody>
          <a:bodyPr wrap="square" rtlCol="0">
            <a:spAutoFit/>
          </a:bodyPr>
          <a:lstStyle/>
          <a:p>
            <a:r>
              <a:rPr lang="nl-NL" dirty="0" smtClean="0">
                <a:latin typeface="Interstate" panose="02000606040000020004" pitchFamily="2" charset="0"/>
              </a:rPr>
              <a:t>Vrijwilliger zijn bij </a:t>
            </a:r>
            <a:r>
              <a:rPr lang="nl-NL" dirty="0" err="1" smtClean="0">
                <a:latin typeface="Interstate" panose="02000606040000020004" pitchFamily="2" charset="0"/>
              </a:rPr>
              <a:t>Quiet</a:t>
            </a:r>
            <a:r>
              <a:rPr lang="nl-NL" dirty="0" smtClean="0">
                <a:latin typeface="Interstate" panose="02000606040000020004" pitchFamily="2" charset="0"/>
              </a:rPr>
              <a:t> (in Den Bosch):</a:t>
            </a:r>
          </a:p>
          <a:p>
            <a:r>
              <a:rPr lang="nl-NL" dirty="0">
                <a:latin typeface="Interstate" panose="02000606040000020004" pitchFamily="2" charset="0"/>
                <a:hlinkClick r:id="rId2"/>
              </a:rPr>
              <a:t>https://</a:t>
            </a:r>
            <a:r>
              <a:rPr lang="nl-NL" dirty="0" smtClean="0">
                <a:latin typeface="Interstate" panose="02000606040000020004" pitchFamily="2" charset="0"/>
                <a:hlinkClick r:id="rId2"/>
              </a:rPr>
              <a:t>www.youtube.com/watch?v=HSad22e-lEY</a:t>
            </a:r>
            <a:r>
              <a:rPr lang="nl-NL" dirty="0" smtClean="0">
                <a:latin typeface="Interstate" panose="02000606040000020004" pitchFamily="2" charset="0"/>
              </a:rPr>
              <a:t> </a:t>
            </a:r>
            <a:endParaRPr lang="nl-NL" dirty="0">
              <a:latin typeface="Interstate" panose="02000606040000020004" pitchFamily="2" charset="0"/>
            </a:endParaRPr>
          </a:p>
          <a:p>
            <a:endParaRPr lang="nl-NL" dirty="0">
              <a:latin typeface="Interstate" panose="02000606040000020004" pitchFamily="2" charset="0"/>
            </a:endParaRPr>
          </a:p>
          <a:p>
            <a:r>
              <a:rPr lang="nl-NL" dirty="0" err="1" smtClean="0">
                <a:latin typeface="Interstate" panose="02000606040000020004" pitchFamily="2" charset="0"/>
              </a:rPr>
              <a:t>Quiet</a:t>
            </a:r>
            <a:r>
              <a:rPr lang="nl-NL" dirty="0" smtClean="0">
                <a:latin typeface="Interstate" panose="02000606040000020004" pitchFamily="2" charset="0"/>
              </a:rPr>
              <a:t> Tilburg wint vrijwilligersprijs:</a:t>
            </a:r>
            <a:endParaRPr lang="nl-NL" dirty="0">
              <a:latin typeface="Interstate" panose="02000606040000020004" pitchFamily="2" charset="0"/>
            </a:endParaRPr>
          </a:p>
          <a:p>
            <a:r>
              <a:rPr lang="nl-NL" dirty="0">
                <a:latin typeface="Interstate" panose="02000606040000020004" pitchFamily="2" charset="0"/>
                <a:hlinkClick r:id="rId3"/>
              </a:rPr>
              <a:t>https://</a:t>
            </a:r>
            <a:r>
              <a:rPr lang="nl-NL" dirty="0" smtClean="0">
                <a:latin typeface="Interstate" panose="02000606040000020004" pitchFamily="2" charset="0"/>
                <a:hlinkClick r:id="rId3"/>
              </a:rPr>
              <a:t>www.youtube.com/watch?v=XVlcujbOszw</a:t>
            </a:r>
            <a:r>
              <a:rPr lang="nl-NL" dirty="0" smtClean="0">
                <a:latin typeface="Interstate" panose="02000606040000020004" pitchFamily="2" charset="0"/>
              </a:rPr>
              <a:t> </a:t>
            </a:r>
            <a:endParaRPr lang="nl-NL" dirty="0">
              <a:latin typeface="Interstate" panose="02000606040000020004" pitchFamily="2" charset="0"/>
            </a:endParaRPr>
          </a:p>
        </p:txBody>
      </p:sp>
    </p:spTree>
    <p:extLst>
      <p:ext uri="{BB962C8B-B14F-4D97-AF65-F5344CB8AC3E}">
        <p14:creationId xmlns:p14="http://schemas.microsoft.com/office/powerpoint/2010/main" val="2263558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80657" y="579460"/>
            <a:ext cx="6982691" cy="349357"/>
          </a:xfrm>
          <a:prstGeom prst="rect">
            <a:avLst/>
          </a:prstGeom>
        </p:spPr>
        <p:txBody>
          <a:bodyPr vert="horz" wrap="square" lIns="0" tIns="12095" rIns="0" bIns="0" rtlCol="0" anchor="ctr">
            <a:spAutoFit/>
          </a:bodyPr>
          <a:lstStyle/>
          <a:p>
            <a:pPr marL="12094">
              <a:lnSpc>
                <a:spcPct val="100000"/>
              </a:lnSpc>
              <a:spcBef>
                <a:spcPts val="95"/>
              </a:spcBef>
            </a:pPr>
            <a:r>
              <a:rPr lang="nl-NL" spc="-87" dirty="0" smtClean="0"/>
              <a:t>NATIONALE VRIJWILLIGERSPRIJS 2020</a:t>
            </a:r>
            <a:endParaRPr spc="-76" dirty="0"/>
          </a:p>
        </p:txBody>
      </p:sp>
      <p:sp>
        <p:nvSpPr>
          <p:cNvPr id="4" name="object 4"/>
          <p:cNvSpPr/>
          <p:nvPr/>
        </p:nvSpPr>
        <p:spPr>
          <a:xfrm>
            <a:off x="917668" y="1212090"/>
            <a:ext cx="4493381" cy="2402719"/>
          </a:xfrm>
          <a:custGeom>
            <a:avLst/>
            <a:gdLst/>
            <a:ahLst/>
            <a:cxnLst/>
            <a:rect l="l" t="t" r="r" b="b"/>
            <a:pathLst>
              <a:path w="4718050" h="2522854">
                <a:moveTo>
                  <a:pt x="0" y="2522423"/>
                </a:moveTo>
                <a:lnTo>
                  <a:pt x="4717605" y="2522423"/>
                </a:lnTo>
                <a:lnTo>
                  <a:pt x="4717605" y="0"/>
                </a:lnTo>
                <a:lnTo>
                  <a:pt x="0" y="0"/>
                </a:lnTo>
                <a:lnTo>
                  <a:pt x="0" y="2522423"/>
                </a:lnTo>
                <a:close/>
              </a:path>
            </a:pathLst>
          </a:custGeom>
          <a:ln w="25400">
            <a:solidFill>
              <a:srgbClr val="FFFFFF"/>
            </a:solidFill>
          </a:ln>
        </p:spPr>
        <p:txBody>
          <a:bodyPr wrap="square" lIns="0" tIns="0" rIns="0" bIns="0" rtlCol="0"/>
          <a:lstStyle/>
          <a:p>
            <a:endParaRPr sz="1715"/>
          </a:p>
        </p:txBody>
      </p:sp>
      <p:sp>
        <p:nvSpPr>
          <p:cNvPr id="8" name="object 8"/>
          <p:cNvSpPr/>
          <p:nvPr/>
        </p:nvSpPr>
        <p:spPr>
          <a:xfrm>
            <a:off x="909091" y="3320666"/>
            <a:ext cx="4502452" cy="2862943"/>
          </a:xfrm>
          <a:custGeom>
            <a:avLst/>
            <a:gdLst/>
            <a:ahLst/>
            <a:cxnLst/>
            <a:rect l="l" t="t" r="r" b="b"/>
            <a:pathLst>
              <a:path w="4727575" h="3006090">
                <a:moveTo>
                  <a:pt x="0" y="3005797"/>
                </a:moveTo>
                <a:lnTo>
                  <a:pt x="4727498" y="3005797"/>
                </a:lnTo>
                <a:lnTo>
                  <a:pt x="4727498" y="0"/>
                </a:lnTo>
                <a:lnTo>
                  <a:pt x="0" y="0"/>
                </a:lnTo>
                <a:lnTo>
                  <a:pt x="0" y="3005797"/>
                </a:lnTo>
                <a:close/>
              </a:path>
            </a:pathLst>
          </a:custGeom>
          <a:ln w="25400">
            <a:solidFill>
              <a:srgbClr val="FFFFFF"/>
            </a:solidFill>
          </a:ln>
        </p:spPr>
        <p:txBody>
          <a:bodyPr wrap="square" lIns="0" tIns="0" rIns="0" bIns="0" rtlCol="0"/>
          <a:lstStyle/>
          <a:p>
            <a:endParaRPr sz="1715"/>
          </a:p>
        </p:txBody>
      </p:sp>
      <p:pic>
        <p:nvPicPr>
          <p:cNvPr id="5" name="Afbeelding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1125" y="1157231"/>
            <a:ext cx="6198870" cy="2721986"/>
          </a:xfrm>
          <a:prstGeom prst="rect">
            <a:avLst/>
          </a:prstGeom>
        </p:spPr>
      </p:pic>
      <p:sp>
        <p:nvSpPr>
          <p:cNvPr id="9" name="Tekstvak 8"/>
          <p:cNvSpPr txBox="1"/>
          <p:nvPr/>
        </p:nvSpPr>
        <p:spPr>
          <a:xfrm>
            <a:off x="1381125" y="4038600"/>
            <a:ext cx="6198870" cy="2031325"/>
          </a:xfrm>
          <a:prstGeom prst="rect">
            <a:avLst/>
          </a:prstGeom>
          <a:noFill/>
        </p:spPr>
        <p:txBody>
          <a:bodyPr wrap="square" rtlCol="0">
            <a:spAutoFit/>
          </a:bodyPr>
          <a:lstStyle/>
          <a:p>
            <a:r>
              <a:rPr lang="nl-NL" dirty="0"/>
              <a:t>“</a:t>
            </a:r>
            <a:r>
              <a:rPr lang="nl-NL" dirty="0" err="1"/>
              <a:t>Quiet</a:t>
            </a:r>
            <a:r>
              <a:rPr lang="nl-NL" dirty="0"/>
              <a:t> Community is een prachtig initiatief dat met leuke activiteiten voor mensen die het zelf niet kunnen bekostigen echt wat toevoegt in ‘het leven’ voor mensen. Tegelijkertijd zijn de vrijwilligers vaak mensen die zelf te maken hebben met armoede. Aan hen worden veel doorgroeimogelijkheden geboden en daardoor zijn het doel en de aanpak complementair aan elkaar. Dat doen ze creatief en met veel </a:t>
            </a:r>
            <a:r>
              <a:rPr lang="nl-NL" dirty="0" err="1"/>
              <a:t>positiviteit</a:t>
            </a:r>
            <a:r>
              <a:rPr lang="nl-NL" dirty="0"/>
              <a:t>.”</a:t>
            </a:r>
            <a:endParaRPr lang="nl-NL" dirty="0"/>
          </a:p>
        </p:txBody>
      </p:sp>
    </p:spTree>
    <p:extLst>
      <p:ext uri="{BB962C8B-B14F-4D97-AF65-F5344CB8AC3E}">
        <p14:creationId xmlns:p14="http://schemas.microsoft.com/office/powerpoint/2010/main" val="16478942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56856" y="1220767"/>
            <a:ext cx="6982691" cy="1023644"/>
          </a:xfrm>
          <a:prstGeom prst="rect">
            <a:avLst/>
          </a:prstGeom>
        </p:spPr>
        <p:txBody>
          <a:bodyPr vert="horz" wrap="square" lIns="0" tIns="12095" rIns="0" bIns="0" rtlCol="0" anchor="ctr">
            <a:spAutoFit/>
          </a:bodyPr>
          <a:lstStyle/>
          <a:p>
            <a:pPr marL="12094">
              <a:lnSpc>
                <a:spcPct val="100000"/>
              </a:lnSpc>
              <a:spcBef>
                <a:spcPts val="95"/>
              </a:spcBef>
            </a:pPr>
            <a:r>
              <a:rPr lang="nl-NL" u="sng" spc="-5" dirty="0"/>
              <a:t>De kracht van het meedoen als vrijwilliger: van doelgroep naar doe-groep</a:t>
            </a:r>
            <a:endParaRPr u="sng" spc="-5" dirty="0"/>
          </a:p>
        </p:txBody>
      </p:sp>
      <p:sp>
        <p:nvSpPr>
          <p:cNvPr id="3" name="Rechthoek 2"/>
          <p:cNvSpPr/>
          <p:nvPr/>
        </p:nvSpPr>
        <p:spPr>
          <a:xfrm>
            <a:off x="914400" y="3661725"/>
            <a:ext cx="4572000" cy="3199466"/>
          </a:xfrm>
          <a:prstGeom prst="rect">
            <a:avLst/>
          </a:prstGeom>
        </p:spPr>
        <p:txBody>
          <a:bodyPr>
            <a:noAutofit/>
          </a:bodyPr>
          <a:lstStyle/>
          <a:p>
            <a:pPr>
              <a:defRPr sz="8000" b="0">
                <a:latin typeface="+mj-lt"/>
                <a:ea typeface="+mj-ea"/>
                <a:cs typeface="+mj-cs"/>
                <a:sym typeface="Interstate BoldCondensed"/>
              </a:defRPr>
            </a:pPr>
            <a:r>
              <a:rPr lang="nl-NL" sz="2191" b="1" spc="-5" dirty="0">
                <a:solidFill>
                  <a:srgbClr val="4E9CAA"/>
                </a:solidFill>
                <a:latin typeface="Interstate Cond" pitchFamily="50" charset="0"/>
                <a:ea typeface="+mj-ea"/>
                <a:cs typeface="Interstate Cond" pitchFamily="50" charset="0"/>
                <a:sym typeface="Interstate BoldCondensed"/>
              </a:rPr>
              <a:t>INSPIRATIELEZING DOOR:	</a:t>
            </a:r>
            <a:r>
              <a:rPr lang="nl-NL" sz="2000" dirty="0">
                <a:cs typeface="Arial" panose="020B0604020202020204" pitchFamily="34" charset="0"/>
                <a:sym typeface="Interstate BoldCondensed"/>
              </a:rPr>
              <a:t>				</a:t>
            </a:r>
          </a:p>
          <a:p>
            <a:pPr>
              <a:defRPr sz="8000" b="0">
                <a:latin typeface="+mj-lt"/>
                <a:ea typeface="+mj-ea"/>
                <a:cs typeface="+mj-cs"/>
                <a:sym typeface="Interstate BoldCondensed"/>
              </a:defRPr>
            </a:pPr>
            <a:r>
              <a:rPr lang="nl-NL" sz="2000" dirty="0">
                <a:cs typeface="Arial" panose="020B0604020202020204" pitchFamily="34" charset="0"/>
                <a:sym typeface="Interstate BoldCondensed"/>
              </a:rPr>
              <a:t>				</a:t>
            </a:r>
            <a:r>
              <a:rPr lang="nl-NL" sz="2000" dirty="0">
                <a:latin typeface="Interstate" panose="02000606040000020004" pitchFamily="2" charset="0"/>
                <a:ea typeface="Roboto" panose="02000000000000000000" pitchFamily="2" charset="0"/>
                <a:cs typeface="Arial" panose="020B0604020202020204" pitchFamily="34" charset="0"/>
                <a:sym typeface="Interstate BoldCondensed"/>
              </a:rPr>
              <a:t>Stefan Jansen 						</a:t>
            </a:r>
            <a:r>
              <a:rPr lang="nl-NL" sz="2000" dirty="0" smtClean="0">
                <a:latin typeface="Interstate" panose="02000606040000020004" pitchFamily="2" charset="0"/>
                <a:ea typeface="Roboto" panose="02000000000000000000" pitchFamily="2" charset="0"/>
                <a:cs typeface="Arial" panose="020B0604020202020204" pitchFamily="34" charset="0"/>
                <a:sym typeface="Interstate BoldCondensed"/>
              </a:rPr>
              <a:t>	06- </a:t>
            </a:r>
            <a:r>
              <a:rPr lang="nl-NL" sz="2000" dirty="0">
                <a:latin typeface="Interstate" panose="02000606040000020004" pitchFamily="2" charset="0"/>
                <a:ea typeface="Roboto" panose="02000000000000000000" pitchFamily="2" charset="0"/>
                <a:cs typeface="Arial" panose="020B0604020202020204" pitchFamily="34" charset="0"/>
                <a:sym typeface="Interstate BoldCondensed"/>
              </a:rPr>
              <a:t>17 43 46 66</a:t>
            </a:r>
          </a:p>
          <a:p>
            <a:pPr>
              <a:defRPr sz="8000" b="0">
                <a:latin typeface="+mj-lt"/>
                <a:ea typeface="+mj-ea"/>
                <a:cs typeface="+mj-cs"/>
                <a:sym typeface="Interstate BoldCondensed"/>
              </a:defRPr>
            </a:pPr>
            <a:r>
              <a:rPr lang="nl-NL" sz="2000" dirty="0">
                <a:latin typeface="Interstate" panose="02000606040000020004" pitchFamily="2" charset="0"/>
                <a:ea typeface="Roboto" panose="02000000000000000000" pitchFamily="2" charset="0"/>
                <a:cs typeface="Arial" panose="020B0604020202020204" pitchFamily="34" charset="0"/>
                <a:sym typeface="Interstate BoldCondensed"/>
              </a:rPr>
              <a:t>				</a:t>
            </a:r>
            <a:r>
              <a:rPr lang="nl-NL" sz="2000" dirty="0">
                <a:latin typeface="Interstate" panose="02000606040000020004" pitchFamily="2" charset="0"/>
                <a:ea typeface="Roboto" panose="02000000000000000000" pitchFamily="2" charset="0"/>
                <a:cs typeface="Arial" panose="020B0604020202020204" pitchFamily="34" charset="0"/>
                <a:sym typeface="Interstate BoldCondensed"/>
                <a:hlinkClick r:id="rId2"/>
              </a:rPr>
              <a:t>stefan@quiet.nl</a:t>
            </a:r>
            <a:r>
              <a:rPr lang="nl-NL" sz="2000" dirty="0">
                <a:latin typeface="Interstate" panose="02000606040000020004" pitchFamily="2" charset="0"/>
                <a:ea typeface="Roboto" panose="02000000000000000000" pitchFamily="2" charset="0"/>
                <a:cs typeface="Arial" panose="020B0604020202020204" pitchFamily="34" charset="0"/>
                <a:sym typeface="Interstate BoldCondensed"/>
              </a:rPr>
              <a:t> </a:t>
            </a:r>
          </a:p>
          <a:p>
            <a:pPr>
              <a:defRPr sz="8000" b="0">
                <a:latin typeface="+mj-lt"/>
                <a:ea typeface="+mj-ea"/>
                <a:cs typeface="+mj-cs"/>
                <a:sym typeface="Interstate BoldCondensed"/>
              </a:defRPr>
            </a:pPr>
            <a:endParaRPr lang="nl-NL" sz="2000" dirty="0">
              <a:latin typeface="Interstate" panose="02000606040000020004" pitchFamily="2" charset="0"/>
              <a:ea typeface="Roboto" panose="02000000000000000000" pitchFamily="2" charset="0"/>
              <a:cs typeface="Arial" panose="020B0604020202020204" pitchFamily="34" charset="0"/>
              <a:sym typeface="Interstate BoldCondensed"/>
            </a:endParaRPr>
          </a:p>
          <a:p>
            <a:pPr>
              <a:defRPr sz="8000" b="0">
                <a:latin typeface="+mj-lt"/>
                <a:ea typeface="+mj-ea"/>
                <a:cs typeface="+mj-cs"/>
                <a:sym typeface="Interstate BoldCondensed"/>
              </a:defRPr>
            </a:pPr>
            <a:r>
              <a:rPr lang="nl-NL" sz="2000" dirty="0">
                <a:latin typeface="Interstate" panose="02000606040000020004" pitchFamily="2" charset="0"/>
                <a:ea typeface="Roboto" panose="02000000000000000000" pitchFamily="2" charset="0"/>
                <a:cs typeface="Arial" panose="020B0604020202020204" pitchFamily="34" charset="0"/>
                <a:sym typeface="Interstate BoldCondensed"/>
              </a:rPr>
              <a:t> </a:t>
            </a:r>
          </a:p>
          <a:p>
            <a:pPr>
              <a:defRPr sz="8000" b="0">
                <a:latin typeface="+mj-lt"/>
                <a:ea typeface="+mj-ea"/>
                <a:cs typeface="+mj-cs"/>
                <a:sym typeface="Interstate BoldCondensed"/>
              </a:defRPr>
            </a:pPr>
            <a:r>
              <a:rPr lang="nl-NL" sz="2000" dirty="0">
                <a:latin typeface="Interstate" panose="02000606040000020004" pitchFamily="2" charset="0"/>
                <a:ea typeface="Roboto" panose="02000000000000000000" pitchFamily="2" charset="0"/>
                <a:cs typeface="Arial" panose="020B0604020202020204" pitchFamily="34" charset="0"/>
                <a:sym typeface="Interstate BoldCondensed"/>
              </a:rPr>
              <a:t>				</a:t>
            </a:r>
            <a:endParaRPr lang="nl-NL" sz="8000" dirty="0">
              <a:latin typeface="Interstate" panose="02000606040000020004" pitchFamily="2" charset="0"/>
              <a:ea typeface="Roboto" panose="02000000000000000000" pitchFamily="2" charset="0"/>
            </a:endParaRPr>
          </a:p>
        </p:txBody>
      </p:sp>
      <p:pic>
        <p:nvPicPr>
          <p:cNvPr id="11" name="Afbeelding 10" descr="Afbeelding met persoon, gebouw, buiten, person&#10;&#10;Automatisch gegenereerde beschrijving">
            <a:extLst>
              <a:ext uri="{FF2B5EF4-FFF2-40B4-BE49-F238E27FC236}">
                <a16:creationId xmlns="" xmlns:a16="http://schemas.microsoft.com/office/drawing/2014/main" id="{98F128C5-BAF7-024F-A837-B251DEF320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4681" y="4210162"/>
            <a:ext cx="1305144" cy="1305144"/>
          </a:xfrm>
          <a:prstGeom prst="ellipse">
            <a:avLst/>
          </a:prstGeom>
          <a:ln w="76200">
            <a:solidFill>
              <a:schemeClr val="accent1"/>
            </a:solidFill>
          </a:ln>
        </p:spPr>
      </p:pic>
      <p:pic>
        <p:nvPicPr>
          <p:cNvPr id="15" name="Afbeelding 14">
            <a:extLst>
              <a:ext uri="{FF2B5EF4-FFF2-40B4-BE49-F238E27FC236}">
                <a16:creationId xmlns="" xmlns:a16="http://schemas.microsoft.com/office/drawing/2014/main" id="{5153A677-1DD3-054C-8AF9-DD809DE983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84244" y="4210162"/>
            <a:ext cx="779164" cy="1197535"/>
          </a:xfrm>
          <a:prstGeom prst="rect">
            <a:avLst/>
          </a:prstGeom>
        </p:spPr>
      </p:pic>
      <p:sp>
        <p:nvSpPr>
          <p:cNvPr id="9" name="object 2"/>
          <p:cNvSpPr txBox="1">
            <a:spLocks/>
          </p:cNvSpPr>
          <p:nvPr/>
        </p:nvSpPr>
        <p:spPr>
          <a:xfrm>
            <a:off x="1309255" y="2725952"/>
            <a:ext cx="6982691" cy="699324"/>
          </a:xfrm>
          <a:prstGeom prst="rect">
            <a:avLst/>
          </a:prstGeom>
        </p:spPr>
        <p:txBody>
          <a:bodyPr vert="horz" wrap="square" lIns="0" tIns="12095" rIns="0" bIns="0" rtlCol="0" anchor="ctr">
            <a:spAutoFit/>
          </a:bodyPr>
          <a:lstStyle>
            <a:lvl1pPr algn="ctr" defTabSz="914377" rtl="0" eaLnBrk="1" latinLnBrk="0" hangingPunct="1">
              <a:lnSpc>
                <a:spcPct val="90000"/>
              </a:lnSpc>
              <a:spcBef>
                <a:spcPct val="0"/>
              </a:spcBef>
              <a:buNone/>
              <a:defRPr sz="2191" b="1" i="0" kern="1200">
                <a:solidFill>
                  <a:srgbClr val="4E9CAA"/>
                </a:solidFill>
                <a:latin typeface="Interstate Cond" pitchFamily="50" charset="0"/>
                <a:ea typeface="+mj-ea"/>
                <a:cs typeface="Interstate Cond" pitchFamily="50" charset="0"/>
              </a:defRPr>
            </a:lvl1pPr>
          </a:lstStyle>
          <a:p>
            <a:pPr marL="12094">
              <a:lnSpc>
                <a:spcPct val="100000"/>
              </a:lnSpc>
              <a:spcBef>
                <a:spcPts val="95"/>
              </a:spcBef>
            </a:pPr>
            <a:r>
              <a:rPr lang="nl-NL" u="sng" spc="-5" dirty="0" smtClean="0"/>
              <a:t>Woensdag 9 juni</a:t>
            </a:r>
          </a:p>
          <a:p>
            <a:pPr marL="12094">
              <a:lnSpc>
                <a:spcPct val="100000"/>
              </a:lnSpc>
              <a:spcBef>
                <a:spcPts val="95"/>
              </a:spcBef>
            </a:pPr>
            <a:r>
              <a:rPr lang="nl-NL" u="sng" spc="-5" dirty="0" smtClean="0"/>
              <a:t>11:00 – 12:00 uur</a:t>
            </a:r>
            <a:endParaRPr lang="nl-NL" u="sng" spc="-5"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80657" y="579460"/>
            <a:ext cx="6982691" cy="349357"/>
          </a:xfrm>
          <a:prstGeom prst="rect">
            <a:avLst/>
          </a:prstGeom>
        </p:spPr>
        <p:txBody>
          <a:bodyPr vert="horz" wrap="square" lIns="0" tIns="12095" rIns="0" bIns="0" rtlCol="0" anchor="ctr">
            <a:spAutoFit/>
          </a:bodyPr>
          <a:lstStyle/>
          <a:p>
            <a:pPr marL="12094">
              <a:lnSpc>
                <a:spcPct val="100000"/>
              </a:lnSpc>
              <a:spcBef>
                <a:spcPts val="95"/>
              </a:spcBef>
            </a:pPr>
            <a:r>
              <a:rPr lang="nl-NL" spc="-87" dirty="0" smtClean="0"/>
              <a:t>VAN BELEID NAAR UITVOERING</a:t>
            </a:r>
            <a:endParaRPr spc="-76" dirty="0"/>
          </a:p>
        </p:txBody>
      </p:sp>
      <p:sp>
        <p:nvSpPr>
          <p:cNvPr id="4" name="object 4"/>
          <p:cNvSpPr/>
          <p:nvPr/>
        </p:nvSpPr>
        <p:spPr>
          <a:xfrm>
            <a:off x="917668" y="1212090"/>
            <a:ext cx="4493381" cy="2402719"/>
          </a:xfrm>
          <a:custGeom>
            <a:avLst/>
            <a:gdLst/>
            <a:ahLst/>
            <a:cxnLst/>
            <a:rect l="l" t="t" r="r" b="b"/>
            <a:pathLst>
              <a:path w="4718050" h="2522854">
                <a:moveTo>
                  <a:pt x="0" y="2522423"/>
                </a:moveTo>
                <a:lnTo>
                  <a:pt x="4717605" y="2522423"/>
                </a:lnTo>
                <a:lnTo>
                  <a:pt x="4717605" y="0"/>
                </a:lnTo>
                <a:lnTo>
                  <a:pt x="0" y="0"/>
                </a:lnTo>
                <a:lnTo>
                  <a:pt x="0" y="2522423"/>
                </a:lnTo>
                <a:close/>
              </a:path>
            </a:pathLst>
          </a:custGeom>
          <a:ln w="25400">
            <a:solidFill>
              <a:srgbClr val="FFFFFF"/>
            </a:solidFill>
          </a:ln>
        </p:spPr>
        <p:txBody>
          <a:bodyPr wrap="square" lIns="0" tIns="0" rIns="0" bIns="0" rtlCol="0"/>
          <a:lstStyle/>
          <a:p>
            <a:endParaRPr sz="1715"/>
          </a:p>
        </p:txBody>
      </p:sp>
      <p:sp>
        <p:nvSpPr>
          <p:cNvPr id="8" name="object 8"/>
          <p:cNvSpPr/>
          <p:nvPr/>
        </p:nvSpPr>
        <p:spPr>
          <a:xfrm>
            <a:off x="909091" y="3320666"/>
            <a:ext cx="4502452" cy="2862943"/>
          </a:xfrm>
          <a:custGeom>
            <a:avLst/>
            <a:gdLst/>
            <a:ahLst/>
            <a:cxnLst/>
            <a:rect l="l" t="t" r="r" b="b"/>
            <a:pathLst>
              <a:path w="4727575" h="3006090">
                <a:moveTo>
                  <a:pt x="0" y="3005797"/>
                </a:moveTo>
                <a:lnTo>
                  <a:pt x="4727498" y="3005797"/>
                </a:lnTo>
                <a:lnTo>
                  <a:pt x="4727498" y="0"/>
                </a:lnTo>
                <a:lnTo>
                  <a:pt x="0" y="0"/>
                </a:lnTo>
                <a:lnTo>
                  <a:pt x="0" y="3005797"/>
                </a:lnTo>
                <a:close/>
              </a:path>
            </a:pathLst>
          </a:custGeom>
          <a:ln w="25400">
            <a:solidFill>
              <a:srgbClr val="FFFFFF"/>
            </a:solidFill>
          </a:ln>
        </p:spPr>
        <p:txBody>
          <a:bodyPr wrap="square" lIns="0" tIns="0" rIns="0" bIns="0" rtlCol="0"/>
          <a:lstStyle/>
          <a:p>
            <a:endParaRPr sz="1715"/>
          </a:p>
        </p:txBody>
      </p:sp>
      <p:sp>
        <p:nvSpPr>
          <p:cNvPr id="9" name="Tekstvak 8"/>
          <p:cNvSpPr txBox="1"/>
          <p:nvPr/>
        </p:nvSpPr>
        <p:spPr>
          <a:xfrm>
            <a:off x="1257300" y="1133475"/>
            <a:ext cx="6198870" cy="4524315"/>
          </a:xfrm>
          <a:prstGeom prst="rect">
            <a:avLst/>
          </a:prstGeom>
          <a:noFill/>
        </p:spPr>
        <p:txBody>
          <a:bodyPr wrap="square" rtlCol="0">
            <a:spAutoFit/>
          </a:bodyPr>
          <a:lstStyle/>
          <a:p>
            <a:r>
              <a:rPr lang="nl-NL" dirty="0" smtClean="0"/>
              <a:t>Goed vrijwilligersbeleid kost veel tijd om te maken, maar verdient zichzelf terug. 6B’s: </a:t>
            </a:r>
          </a:p>
          <a:p>
            <a:endParaRPr lang="nl-NL" dirty="0" smtClean="0"/>
          </a:p>
          <a:p>
            <a:pPr lvl="0"/>
            <a:r>
              <a:rPr lang="nl-NL" b="1" u="sng" dirty="0" smtClean="0"/>
              <a:t>B</a:t>
            </a:r>
            <a:r>
              <a:rPr lang="nl-NL" dirty="0" smtClean="0"/>
              <a:t>ezinnen</a:t>
            </a:r>
            <a:r>
              <a:rPr lang="nl-NL" dirty="0"/>
              <a:t>: wie en wat zijn we als organisatie en waarom we werken met vrijwilligers?</a:t>
            </a:r>
          </a:p>
          <a:p>
            <a:pPr lvl="0"/>
            <a:endParaRPr lang="nl-NL" b="1" u="sng" dirty="0" smtClean="0"/>
          </a:p>
          <a:p>
            <a:pPr lvl="0"/>
            <a:r>
              <a:rPr lang="nl-NL" b="1" u="sng" dirty="0" smtClean="0"/>
              <a:t>B</a:t>
            </a:r>
            <a:r>
              <a:rPr lang="nl-NL" dirty="0" smtClean="0"/>
              <a:t>innenhalen</a:t>
            </a:r>
            <a:r>
              <a:rPr lang="nl-NL" dirty="0"/>
              <a:t>: hoe willen en kunnen we vrijwilligers werven?</a:t>
            </a:r>
          </a:p>
          <a:p>
            <a:pPr lvl="0"/>
            <a:endParaRPr lang="nl-NL" b="1" u="sng" dirty="0" smtClean="0"/>
          </a:p>
          <a:p>
            <a:pPr lvl="0"/>
            <a:r>
              <a:rPr lang="nl-NL" b="1" u="sng" dirty="0" smtClean="0"/>
              <a:t>B</a:t>
            </a:r>
            <a:r>
              <a:rPr lang="nl-NL" dirty="0" smtClean="0"/>
              <a:t>egeleiding</a:t>
            </a:r>
            <a:r>
              <a:rPr lang="nl-NL" dirty="0"/>
              <a:t>: welke manier van begeleiding is er nodig?</a:t>
            </a:r>
          </a:p>
          <a:p>
            <a:pPr lvl="0"/>
            <a:endParaRPr lang="nl-NL" b="1" u="sng" dirty="0" smtClean="0"/>
          </a:p>
          <a:p>
            <a:pPr lvl="0"/>
            <a:r>
              <a:rPr lang="nl-NL" b="1" u="sng" dirty="0" smtClean="0"/>
              <a:t>B</a:t>
            </a:r>
            <a:r>
              <a:rPr lang="nl-NL" dirty="0" smtClean="0"/>
              <a:t>elonen</a:t>
            </a:r>
            <a:r>
              <a:rPr lang="nl-NL" dirty="0"/>
              <a:t>: op welke manier belonen we onze vrijwilligers?</a:t>
            </a:r>
          </a:p>
          <a:p>
            <a:pPr lvl="0"/>
            <a:endParaRPr lang="nl-NL" b="1" u="sng" dirty="0" smtClean="0"/>
          </a:p>
          <a:p>
            <a:pPr lvl="0"/>
            <a:r>
              <a:rPr lang="nl-NL" b="1" u="sng" dirty="0" smtClean="0"/>
              <a:t>B</a:t>
            </a:r>
            <a:r>
              <a:rPr lang="nl-NL" dirty="0" smtClean="0"/>
              <a:t>ehouden</a:t>
            </a:r>
            <a:r>
              <a:rPr lang="nl-NL" dirty="0"/>
              <a:t>: hoe behouden we onze vrijwilligers?</a:t>
            </a:r>
          </a:p>
          <a:p>
            <a:pPr lvl="0"/>
            <a:endParaRPr lang="nl-NL" b="1" u="sng" dirty="0" smtClean="0"/>
          </a:p>
          <a:p>
            <a:pPr lvl="0"/>
            <a:r>
              <a:rPr lang="nl-NL" b="1" u="sng" dirty="0" smtClean="0"/>
              <a:t>B</a:t>
            </a:r>
            <a:r>
              <a:rPr lang="nl-NL" dirty="0" smtClean="0"/>
              <a:t>eëindigen</a:t>
            </a:r>
            <a:r>
              <a:rPr lang="nl-NL" dirty="0"/>
              <a:t>: hoe beëindigen we de samenwerking met de vrijwilliger</a:t>
            </a:r>
            <a:r>
              <a:rPr lang="nl-NL" dirty="0" smtClean="0"/>
              <a:t>?</a:t>
            </a:r>
            <a:endParaRPr lang="nl-NL" dirty="0"/>
          </a:p>
        </p:txBody>
      </p:sp>
    </p:spTree>
    <p:extLst>
      <p:ext uri="{BB962C8B-B14F-4D97-AF65-F5344CB8AC3E}">
        <p14:creationId xmlns:p14="http://schemas.microsoft.com/office/powerpoint/2010/main" val="344453376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80657" y="579460"/>
            <a:ext cx="6982691" cy="349357"/>
          </a:xfrm>
          <a:prstGeom prst="rect">
            <a:avLst/>
          </a:prstGeom>
        </p:spPr>
        <p:txBody>
          <a:bodyPr vert="horz" wrap="square" lIns="0" tIns="12095" rIns="0" bIns="0" rtlCol="0" anchor="ctr">
            <a:spAutoFit/>
          </a:bodyPr>
          <a:lstStyle/>
          <a:p>
            <a:pPr marL="12094">
              <a:lnSpc>
                <a:spcPct val="100000"/>
              </a:lnSpc>
              <a:spcBef>
                <a:spcPts val="95"/>
              </a:spcBef>
            </a:pPr>
            <a:r>
              <a:rPr lang="nl-NL" spc="-87" dirty="0" smtClean="0"/>
              <a:t>UITVOERING: STRUCTUUR EN CULTUUR</a:t>
            </a:r>
            <a:endParaRPr spc="-76" dirty="0"/>
          </a:p>
        </p:txBody>
      </p:sp>
      <p:sp>
        <p:nvSpPr>
          <p:cNvPr id="4" name="object 4"/>
          <p:cNvSpPr/>
          <p:nvPr/>
        </p:nvSpPr>
        <p:spPr>
          <a:xfrm>
            <a:off x="917668" y="1212090"/>
            <a:ext cx="4493381" cy="2402719"/>
          </a:xfrm>
          <a:custGeom>
            <a:avLst/>
            <a:gdLst/>
            <a:ahLst/>
            <a:cxnLst/>
            <a:rect l="l" t="t" r="r" b="b"/>
            <a:pathLst>
              <a:path w="4718050" h="2522854">
                <a:moveTo>
                  <a:pt x="0" y="2522423"/>
                </a:moveTo>
                <a:lnTo>
                  <a:pt x="4717605" y="2522423"/>
                </a:lnTo>
                <a:lnTo>
                  <a:pt x="4717605" y="0"/>
                </a:lnTo>
                <a:lnTo>
                  <a:pt x="0" y="0"/>
                </a:lnTo>
                <a:lnTo>
                  <a:pt x="0" y="2522423"/>
                </a:lnTo>
                <a:close/>
              </a:path>
            </a:pathLst>
          </a:custGeom>
          <a:ln w="25400">
            <a:solidFill>
              <a:srgbClr val="FFFFFF"/>
            </a:solidFill>
          </a:ln>
        </p:spPr>
        <p:txBody>
          <a:bodyPr wrap="square" lIns="0" tIns="0" rIns="0" bIns="0" rtlCol="0"/>
          <a:lstStyle/>
          <a:p>
            <a:endParaRPr sz="1715"/>
          </a:p>
        </p:txBody>
      </p:sp>
      <p:sp>
        <p:nvSpPr>
          <p:cNvPr id="8" name="object 8"/>
          <p:cNvSpPr/>
          <p:nvPr/>
        </p:nvSpPr>
        <p:spPr>
          <a:xfrm>
            <a:off x="909091" y="3320666"/>
            <a:ext cx="4502452" cy="2862943"/>
          </a:xfrm>
          <a:custGeom>
            <a:avLst/>
            <a:gdLst/>
            <a:ahLst/>
            <a:cxnLst/>
            <a:rect l="l" t="t" r="r" b="b"/>
            <a:pathLst>
              <a:path w="4727575" h="3006090">
                <a:moveTo>
                  <a:pt x="0" y="3005797"/>
                </a:moveTo>
                <a:lnTo>
                  <a:pt x="4727498" y="3005797"/>
                </a:lnTo>
                <a:lnTo>
                  <a:pt x="4727498" y="0"/>
                </a:lnTo>
                <a:lnTo>
                  <a:pt x="0" y="0"/>
                </a:lnTo>
                <a:lnTo>
                  <a:pt x="0" y="3005797"/>
                </a:lnTo>
                <a:close/>
              </a:path>
            </a:pathLst>
          </a:custGeom>
          <a:ln w="25400">
            <a:solidFill>
              <a:srgbClr val="FFFFFF"/>
            </a:solidFill>
          </a:ln>
        </p:spPr>
        <p:txBody>
          <a:bodyPr wrap="square" lIns="0" tIns="0" rIns="0" bIns="0" rtlCol="0"/>
          <a:lstStyle/>
          <a:p>
            <a:endParaRPr sz="1715"/>
          </a:p>
        </p:txBody>
      </p:sp>
      <p:sp>
        <p:nvSpPr>
          <p:cNvPr id="9" name="Tekstvak 8"/>
          <p:cNvSpPr txBox="1"/>
          <p:nvPr/>
        </p:nvSpPr>
        <p:spPr>
          <a:xfrm>
            <a:off x="1257300" y="1133475"/>
            <a:ext cx="6198870" cy="4524315"/>
          </a:xfrm>
          <a:prstGeom prst="rect">
            <a:avLst/>
          </a:prstGeom>
          <a:noFill/>
        </p:spPr>
        <p:txBody>
          <a:bodyPr wrap="square" rtlCol="0">
            <a:spAutoFit/>
          </a:bodyPr>
          <a:lstStyle/>
          <a:p>
            <a:r>
              <a:rPr lang="nl-NL" dirty="0" smtClean="0"/>
              <a:t>-Structuur:</a:t>
            </a:r>
          </a:p>
          <a:p>
            <a:r>
              <a:rPr lang="nl-NL" dirty="0" smtClean="0"/>
              <a:t>Vrijwilligersgids, vrijwilligersovereenkomst, opleidingen, vergoedingen, vast aanspreekpunt/coördinator, roosters/werktijden, verzekering, intake-voortgangs-exit-gesprekken, verzekeringen, VOG, inspraak.</a:t>
            </a:r>
          </a:p>
          <a:p>
            <a:endParaRPr lang="nl-NL" dirty="0"/>
          </a:p>
          <a:p>
            <a:r>
              <a:rPr lang="nl-NL" dirty="0" smtClean="0"/>
              <a:t>-Cultuur:</a:t>
            </a:r>
          </a:p>
          <a:p>
            <a:r>
              <a:rPr lang="nl-NL" dirty="0" smtClean="0"/>
              <a:t>Koffie/thee/koekjes, vrijwilligersmiddagen, gezelligheid, niet roddelen, elkaar aanspreken, </a:t>
            </a:r>
            <a:r>
              <a:rPr lang="nl-NL" dirty="0" err="1" smtClean="0"/>
              <a:t>positiviteit</a:t>
            </a:r>
            <a:r>
              <a:rPr lang="nl-NL" dirty="0" smtClean="0"/>
              <a:t>, elkaar inwerken, uitgebreide introducties, samen leuke dingen doen, er écht bij horen t.o.v. betaalde krachten en bestuur, veel aandacht geven, waardering uitspreken, kaartjes, </a:t>
            </a:r>
            <a:r>
              <a:rPr lang="nl-NL" dirty="0" err="1" smtClean="0"/>
              <a:t>kadootjes</a:t>
            </a:r>
            <a:r>
              <a:rPr lang="nl-NL" dirty="0" smtClean="0"/>
              <a:t>, kerstpakket,  personeel leren wat samenwerken met vrijwilligers betekent, jaarlijks teamuitje </a:t>
            </a:r>
            <a:r>
              <a:rPr lang="nl-NL" dirty="0" err="1" smtClean="0"/>
              <a:t>mèt</a:t>
            </a:r>
            <a:r>
              <a:rPr lang="nl-NL" dirty="0" smtClean="0"/>
              <a:t> vrijwilligers.</a:t>
            </a:r>
          </a:p>
          <a:p>
            <a:endParaRPr lang="nl-NL" dirty="0"/>
          </a:p>
          <a:p>
            <a:r>
              <a:rPr lang="nl-NL" dirty="0" smtClean="0"/>
              <a:t>Ook bij vertrek vrijwilligers: laat ze de beste ambassadeurs zijn!</a:t>
            </a:r>
            <a:endParaRPr lang="nl-NL" dirty="0"/>
          </a:p>
        </p:txBody>
      </p:sp>
    </p:spTree>
    <p:extLst>
      <p:ext uri="{BB962C8B-B14F-4D97-AF65-F5344CB8AC3E}">
        <p14:creationId xmlns:p14="http://schemas.microsoft.com/office/powerpoint/2010/main" val="275979698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80657" y="579460"/>
            <a:ext cx="6982691" cy="349357"/>
          </a:xfrm>
          <a:prstGeom prst="rect">
            <a:avLst/>
          </a:prstGeom>
        </p:spPr>
        <p:txBody>
          <a:bodyPr vert="horz" wrap="square" lIns="0" tIns="12095" rIns="0" bIns="0" rtlCol="0" anchor="ctr">
            <a:spAutoFit/>
          </a:bodyPr>
          <a:lstStyle/>
          <a:p>
            <a:pPr marL="12094">
              <a:lnSpc>
                <a:spcPct val="100000"/>
              </a:lnSpc>
              <a:spcBef>
                <a:spcPts val="95"/>
              </a:spcBef>
            </a:pPr>
            <a:r>
              <a:rPr lang="nl-NL" spc="-87" dirty="0" smtClean="0"/>
              <a:t>DOELGROEP EN DOE-GROEP: uitdagingen</a:t>
            </a:r>
            <a:endParaRPr spc="-76" dirty="0"/>
          </a:p>
        </p:txBody>
      </p:sp>
      <p:sp>
        <p:nvSpPr>
          <p:cNvPr id="4" name="object 4"/>
          <p:cNvSpPr/>
          <p:nvPr/>
        </p:nvSpPr>
        <p:spPr>
          <a:xfrm>
            <a:off x="917668" y="1212090"/>
            <a:ext cx="4493381" cy="2402719"/>
          </a:xfrm>
          <a:custGeom>
            <a:avLst/>
            <a:gdLst/>
            <a:ahLst/>
            <a:cxnLst/>
            <a:rect l="l" t="t" r="r" b="b"/>
            <a:pathLst>
              <a:path w="4718050" h="2522854">
                <a:moveTo>
                  <a:pt x="0" y="2522423"/>
                </a:moveTo>
                <a:lnTo>
                  <a:pt x="4717605" y="2522423"/>
                </a:lnTo>
                <a:lnTo>
                  <a:pt x="4717605" y="0"/>
                </a:lnTo>
                <a:lnTo>
                  <a:pt x="0" y="0"/>
                </a:lnTo>
                <a:lnTo>
                  <a:pt x="0" y="2522423"/>
                </a:lnTo>
                <a:close/>
              </a:path>
            </a:pathLst>
          </a:custGeom>
          <a:ln w="25400">
            <a:solidFill>
              <a:srgbClr val="FFFFFF"/>
            </a:solidFill>
          </a:ln>
        </p:spPr>
        <p:txBody>
          <a:bodyPr wrap="square" lIns="0" tIns="0" rIns="0" bIns="0" rtlCol="0"/>
          <a:lstStyle/>
          <a:p>
            <a:endParaRPr sz="1715"/>
          </a:p>
        </p:txBody>
      </p:sp>
      <p:sp>
        <p:nvSpPr>
          <p:cNvPr id="8" name="object 8"/>
          <p:cNvSpPr/>
          <p:nvPr/>
        </p:nvSpPr>
        <p:spPr>
          <a:xfrm>
            <a:off x="909091" y="3320666"/>
            <a:ext cx="4502452" cy="2862943"/>
          </a:xfrm>
          <a:custGeom>
            <a:avLst/>
            <a:gdLst/>
            <a:ahLst/>
            <a:cxnLst/>
            <a:rect l="l" t="t" r="r" b="b"/>
            <a:pathLst>
              <a:path w="4727575" h="3006090">
                <a:moveTo>
                  <a:pt x="0" y="3005797"/>
                </a:moveTo>
                <a:lnTo>
                  <a:pt x="4727498" y="3005797"/>
                </a:lnTo>
                <a:lnTo>
                  <a:pt x="4727498" y="0"/>
                </a:lnTo>
                <a:lnTo>
                  <a:pt x="0" y="0"/>
                </a:lnTo>
                <a:lnTo>
                  <a:pt x="0" y="3005797"/>
                </a:lnTo>
                <a:close/>
              </a:path>
            </a:pathLst>
          </a:custGeom>
          <a:ln w="25400">
            <a:solidFill>
              <a:srgbClr val="FFFFFF"/>
            </a:solidFill>
          </a:ln>
        </p:spPr>
        <p:txBody>
          <a:bodyPr wrap="square" lIns="0" tIns="0" rIns="0" bIns="0" rtlCol="0"/>
          <a:lstStyle/>
          <a:p>
            <a:endParaRPr sz="1715"/>
          </a:p>
        </p:txBody>
      </p:sp>
      <p:sp>
        <p:nvSpPr>
          <p:cNvPr id="9" name="Tekstvak 8"/>
          <p:cNvSpPr txBox="1"/>
          <p:nvPr/>
        </p:nvSpPr>
        <p:spPr>
          <a:xfrm>
            <a:off x="1257300" y="1133475"/>
            <a:ext cx="6198870" cy="2308324"/>
          </a:xfrm>
          <a:prstGeom prst="rect">
            <a:avLst/>
          </a:prstGeom>
          <a:noFill/>
        </p:spPr>
        <p:txBody>
          <a:bodyPr wrap="square" rtlCol="0">
            <a:spAutoFit/>
          </a:bodyPr>
          <a:lstStyle/>
          <a:p>
            <a:r>
              <a:rPr lang="nl-NL" dirty="0" smtClean="0"/>
              <a:t>-Taalvaardigheid</a:t>
            </a:r>
          </a:p>
          <a:p>
            <a:r>
              <a:rPr lang="nl-NL" dirty="0" smtClean="0"/>
              <a:t>-</a:t>
            </a:r>
            <a:r>
              <a:rPr lang="nl-NL" dirty="0" err="1" smtClean="0"/>
              <a:t>Digivaardigheid</a:t>
            </a:r>
            <a:endParaRPr lang="nl-NL" dirty="0" smtClean="0"/>
          </a:p>
          <a:p>
            <a:r>
              <a:rPr lang="nl-NL" dirty="0" smtClean="0"/>
              <a:t>-Schijn van voortrekken vrijwilligers </a:t>
            </a:r>
            <a:r>
              <a:rPr lang="nl-NL" dirty="0" err="1" smtClean="0"/>
              <a:t>tov</a:t>
            </a:r>
            <a:r>
              <a:rPr lang="nl-NL" dirty="0" smtClean="0"/>
              <a:t> doelgroep</a:t>
            </a:r>
          </a:p>
          <a:p>
            <a:r>
              <a:rPr lang="nl-NL" dirty="0" smtClean="0"/>
              <a:t>-Jaloezie vrijwilligers op betaalde krachten</a:t>
            </a:r>
          </a:p>
          <a:p>
            <a:r>
              <a:rPr lang="nl-NL" dirty="0" smtClean="0"/>
              <a:t>-Behouden juiste mix wel/niet doelgroep in vrijwilligersteam</a:t>
            </a:r>
          </a:p>
          <a:p>
            <a:r>
              <a:rPr lang="nl-NL" dirty="0" smtClean="0"/>
              <a:t>-Nakomen afspraken: doelgroep met moeilijke thuissituatie, veel stress, regelmatige uitval, niet altijd controle op agenda</a:t>
            </a:r>
          </a:p>
          <a:p>
            <a:r>
              <a:rPr lang="nl-NL" dirty="0" smtClean="0"/>
              <a:t>-Doorstroming naar werk of ander vrijwilligerswerk</a:t>
            </a:r>
          </a:p>
        </p:txBody>
      </p:sp>
    </p:spTree>
    <p:extLst>
      <p:ext uri="{BB962C8B-B14F-4D97-AF65-F5344CB8AC3E}">
        <p14:creationId xmlns:p14="http://schemas.microsoft.com/office/powerpoint/2010/main" val="201361059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80657" y="579460"/>
            <a:ext cx="6982691" cy="349357"/>
          </a:xfrm>
          <a:prstGeom prst="rect">
            <a:avLst/>
          </a:prstGeom>
        </p:spPr>
        <p:txBody>
          <a:bodyPr vert="horz" wrap="square" lIns="0" tIns="12095" rIns="0" bIns="0" rtlCol="0" anchor="ctr">
            <a:spAutoFit/>
          </a:bodyPr>
          <a:lstStyle/>
          <a:p>
            <a:pPr marL="12094">
              <a:lnSpc>
                <a:spcPct val="100000"/>
              </a:lnSpc>
              <a:spcBef>
                <a:spcPts val="95"/>
              </a:spcBef>
            </a:pPr>
            <a:r>
              <a:rPr lang="nl-NL" spc="-87" dirty="0" smtClean="0"/>
              <a:t>DOELGROEP EN DOE-GROEP: successen</a:t>
            </a:r>
            <a:endParaRPr spc="-76" dirty="0"/>
          </a:p>
        </p:txBody>
      </p:sp>
      <p:sp>
        <p:nvSpPr>
          <p:cNvPr id="4" name="object 4"/>
          <p:cNvSpPr/>
          <p:nvPr/>
        </p:nvSpPr>
        <p:spPr>
          <a:xfrm>
            <a:off x="917668" y="1212090"/>
            <a:ext cx="4493381" cy="2402719"/>
          </a:xfrm>
          <a:custGeom>
            <a:avLst/>
            <a:gdLst/>
            <a:ahLst/>
            <a:cxnLst/>
            <a:rect l="l" t="t" r="r" b="b"/>
            <a:pathLst>
              <a:path w="4718050" h="2522854">
                <a:moveTo>
                  <a:pt x="0" y="2522423"/>
                </a:moveTo>
                <a:lnTo>
                  <a:pt x="4717605" y="2522423"/>
                </a:lnTo>
                <a:lnTo>
                  <a:pt x="4717605" y="0"/>
                </a:lnTo>
                <a:lnTo>
                  <a:pt x="0" y="0"/>
                </a:lnTo>
                <a:lnTo>
                  <a:pt x="0" y="2522423"/>
                </a:lnTo>
                <a:close/>
              </a:path>
            </a:pathLst>
          </a:custGeom>
          <a:ln w="25400">
            <a:solidFill>
              <a:srgbClr val="FFFFFF"/>
            </a:solidFill>
          </a:ln>
        </p:spPr>
        <p:txBody>
          <a:bodyPr wrap="square" lIns="0" tIns="0" rIns="0" bIns="0" rtlCol="0"/>
          <a:lstStyle/>
          <a:p>
            <a:endParaRPr sz="1715"/>
          </a:p>
        </p:txBody>
      </p:sp>
      <p:sp>
        <p:nvSpPr>
          <p:cNvPr id="8" name="object 8"/>
          <p:cNvSpPr/>
          <p:nvPr/>
        </p:nvSpPr>
        <p:spPr>
          <a:xfrm>
            <a:off x="909091" y="3320666"/>
            <a:ext cx="4502452" cy="2862943"/>
          </a:xfrm>
          <a:custGeom>
            <a:avLst/>
            <a:gdLst/>
            <a:ahLst/>
            <a:cxnLst/>
            <a:rect l="l" t="t" r="r" b="b"/>
            <a:pathLst>
              <a:path w="4727575" h="3006090">
                <a:moveTo>
                  <a:pt x="0" y="3005797"/>
                </a:moveTo>
                <a:lnTo>
                  <a:pt x="4727498" y="3005797"/>
                </a:lnTo>
                <a:lnTo>
                  <a:pt x="4727498" y="0"/>
                </a:lnTo>
                <a:lnTo>
                  <a:pt x="0" y="0"/>
                </a:lnTo>
                <a:lnTo>
                  <a:pt x="0" y="3005797"/>
                </a:lnTo>
                <a:close/>
              </a:path>
            </a:pathLst>
          </a:custGeom>
          <a:ln w="25400">
            <a:solidFill>
              <a:srgbClr val="FFFFFF"/>
            </a:solidFill>
          </a:ln>
        </p:spPr>
        <p:txBody>
          <a:bodyPr wrap="square" lIns="0" tIns="0" rIns="0" bIns="0" rtlCol="0"/>
          <a:lstStyle/>
          <a:p>
            <a:endParaRPr sz="1715"/>
          </a:p>
        </p:txBody>
      </p:sp>
      <p:sp>
        <p:nvSpPr>
          <p:cNvPr id="9" name="Tekstvak 8"/>
          <p:cNvSpPr txBox="1"/>
          <p:nvPr/>
        </p:nvSpPr>
        <p:spPr>
          <a:xfrm>
            <a:off x="1257300" y="1133475"/>
            <a:ext cx="6198870" cy="4247317"/>
          </a:xfrm>
          <a:prstGeom prst="rect">
            <a:avLst/>
          </a:prstGeom>
          <a:noFill/>
        </p:spPr>
        <p:txBody>
          <a:bodyPr wrap="square" rtlCol="0">
            <a:spAutoFit/>
          </a:bodyPr>
          <a:lstStyle/>
          <a:p>
            <a:r>
              <a:rPr lang="nl-NL" dirty="0" smtClean="0"/>
              <a:t>-Versterking op persoonlijk niveau vrijwilliger: meedoen, gezien worden, iets terug kunnen doen, ritme, van waarde zijn</a:t>
            </a:r>
          </a:p>
          <a:p>
            <a:r>
              <a:rPr lang="nl-NL" dirty="0" smtClean="0"/>
              <a:t>-Versterking op organisatieniveau: extra handjes, de maatschappij binnenhalen</a:t>
            </a:r>
          </a:p>
          <a:p>
            <a:r>
              <a:rPr lang="nl-NL" dirty="0" smtClean="0"/>
              <a:t>-Doorlopend horen wat er leeft bij de doelgroep: hart op de tong, tijdig mee kunnen bewegen</a:t>
            </a:r>
          </a:p>
          <a:p>
            <a:r>
              <a:rPr lang="nl-NL" dirty="0" smtClean="0"/>
              <a:t>-Ervaringsdeskundigen in huis: direct contact met doelgroep via vrijwilligers uit doelgroep veel makkelijker</a:t>
            </a:r>
          </a:p>
          <a:p>
            <a:r>
              <a:rPr lang="nl-NL" dirty="0" smtClean="0"/>
              <a:t>-Ambassadeurs / voorbeelden voor anderen: members zien ‘wow zij zijn vrijwilliger, dat kan dus gewoon’ (positief opkijken) </a:t>
            </a:r>
          </a:p>
          <a:p>
            <a:r>
              <a:rPr lang="nl-NL" dirty="0" smtClean="0"/>
              <a:t>-Netwerk bieden/opbouwen, nieuwe contacten opdoen</a:t>
            </a:r>
          </a:p>
          <a:p>
            <a:r>
              <a:rPr lang="nl-NL" dirty="0" smtClean="0"/>
              <a:t>-Sociale contacten opdoen: ergens </a:t>
            </a:r>
            <a:r>
              <a:rPr lang="nl-NL" dirty="0" err="1" smtClean="0"/>
              <a:t>bijhoren</a:t>
            </a:r>
            <a:r>
              <a:rPr lang="nl-NL" dirty="0" smtClean="0"/>
              <a:t>, nieuwe vrienden maken, op elkaar gaan bouwen </a:t>
            </a:r>
          </a:p>
          <a:p>
            <a:r>
              <a:rPr lang="nl-NL" dirty="0" smtClean="0"/>
              <a:t>-Goed voor CV: opstapje naar baan? Betrokkenheid tonen. (getuigschriften en referenties bieden!)</a:t>
            </a:r>
          </a:p>
        </p:txBody>
      </p:sp>
    </p:spTree>
    <p:extLst>
      <p:ext uri="{BB962C8B-B14F-4D97-AF65-F5344CB8AC3E}">
        <p14:creationId xmlns:p14="http://schemas.microsoft.com/office/powerpoint/2010/main" val="59475032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56856" y="1220767"/>
            <a:ext cx="6982691" cy="1023644"/>
          </a:xfrm>
          <a:prstGeom prst="rect">
            <a:avLst/>
          </a:prstGeom>
        </p:spPr>
        <p:txBody>
          <a:bodyPr vert="horz" wrap="square" lIns="0" tIns="12095" rIns="0" bIns="0" rtlCol="0" anchor="ctr">
            <a:spAutoFit/>
          </a:bodyPr>
          <a:lstStyle/>
          <a:p>
            <a:pPr marL="12094">
              <a:lnSpc>
                <a:spcPct val="100000"/>
              </a:lnSpc>
              <a:spcBef>
                <a:spcPts val="95"/>
              </a:spcBef>
            </a:pPr>
            <a:r>
              <a:rPr lang="nl-NL" u="sng" spc="-5" dirty="0" smtClean="0"/>
              <a:t>Kortom: de </a:t>
            </a:r>
            <a:r>
              <a:rPr lang="nl-NL" u="sng" spc="-5" dirty="0"/>
              <a:t>kracht van het meedoen als </a:t>
            </a:r>
            <a:r>
              <a:rPr lang="nl-NL" u="sng" spc="-5" dirty="0" smtClean="0"/>
              <a:t>vrijwilliger zit éxtra bij de doelgroep: gewoon doen dus!</a:t>
            </a:r>
            <a:endParaRPr u="sng" spc="-5" dirty="0"/>
          </a:p>
        </p:txBody>
      </p:sp>
      <p:sp>
        <p:nvSpPr>
          <p:cNvPr id="3" name="Rechthoek 2"/>
          <p:cNvSpPr/>
          <p:nvPr/>
        </p:nvSpPr>
        <p:spPr>
          <a:xfrm>
            <a:off x="914400" y="3661725"/>
            <a:ext cx="4572000" cy="3199466"/>
          </a:xfrm>
          <a:prstGeom prst="rect">
            <a:avLst/>
          </a:prstGeom>
        </p:spPr>
        <p:txBody>
          <a:bodyPr>
            <a:noAutofit/>
          </a:bodyPr>
          <a:lstStyle/>
          <a:p>
            <a:pPr>
              <a:defRPr sz="8000" b="0">
                <a:latin typeface="+mj-lt"/>
                <a:ea typeface="+mj-ea"/>
                <a:cs typeface="+mj-cs"/>
                <a:sym typeface="Interstate BoldCondensed"/>
              </a:defRPr>
            </a:pPr>
            <a:r>
              <a:rPr lang="nl-NL" sz="2191" b="1" spc="-5" dirty="0">
                <a:solidFill>
                  <a:srgbClr val="4E9CAA"/>
                </a:solidFill>
                <a:latin typeface="Interstate Cond" pitchFamily="50" charset="0"/>
                <a:ea typeface="+mj-ea"/>
                <a:cs typeface="Interstate Cond" pitchFamily="50" charset="0"/>
                <a:sym typeface="Interstate BoldCondensed"/>
              </a:rPr>
              <a:t>INSPIRATIELEZING DOOR:	</a:t>
            </a:r>
            <a:r>
              <a:rPr lang="nl-NL" sz="2000" dirty="0">
                <a:cs typeface="Arial" panose="020B0604020202020204" pitchFamily="34" charset="0"/>
                <a:sym typeface="Interstate BoldCondensed"/>
              </a:rPr>
              <a:t>				</a:t>
            </a:r>
          </a:p>
          <a:p>
            <a:pPr>
              <a:defRPr sz="8000" b="0">
                <a:latin typeface="+mj-lt"/>
                <a:ea typeface="+mj-ea"/>
                <a:cs typeface="+mj-cs"/>
                <a:sym typeface="Interstate BoldCondensed"/>
              </a:defRPr>
            </a:pPr>
            <a:r>
              <a:rPr lang="nl-NL" sz="2000" dirty="0">
                <a:cs typeface="Arial" panose="020B0604020202020204" pitchFamily="34" charset="0"/>
                <a:sym typeface="Interstate BoldCondensed"/>
              </a:rPr>
              <a:t>				</a:t>
            </a:r>
            <a:r>
              <a:rPr lang="nl-NL" sz="2000" dirty="0">
                <a:latin typeface="Interstate" panose="02000606040000020004" pitchFamily="2" charset="0"/>
                <a:ea typeface="Roboto" panose="02000000000000000000" pitchFamily="2" charset="0"/>
                <a:cs typeface="Arial" panose="020B0604020202020204" pitchFamily="34" charset="0"/>
                <a:sym typeface="Interstate BoldCondensed"/>
              </a:rPr>
              <a:t>Stefan Jansen 						</a:t>
            </a:r>
            <a:r>
              <a:rPr lang="nl-NL" sz="2000" dirty="0" smtClean="0">
                <a:latin typeface="Interstate" panose="02000606040000020004" pitchFamily="2" charset="0"/>
                <a:ea typeface="Roboto" panose="02000000000000000000" pitchFamily="2" charset="0"/>
                <a:cs typeface="Arial" panose="020B0604020202020204" pitchFamily="34" charset="0"/>
                <a:sym typeface="Interstate BoldCondensed"/>
              </a:rPr>
              <a:t>	06- </a:t>
            </a:r>
            <a:r>
              <a:rPr lang="nl-NL" sz="2000" dirty="0">
                <a:latin typeface="Interstate" panose="02000606040000020004" pitchFamily="2" charset="0"/>
                <a:ea typeface="Roboto" panose="02000000000000000000" pitchFamily="2" charset="0"/>
                <a:cs typeface="Arial" panose="020B0604020202020204" pitchFamily="34" charset="0"/>
                <a:sym typeface="Interstate BoldCondensed"/>
              </a:rPr>
              <a:t>17 43 46 66</a:t>
            </a:r>
          </a:p>
          <a:p>
            <a:pPr>
              <a:defRPr sz="8000" b="0">
                <a:latin typeface="+mj-lt"/>
                <a:ea typeface="+mj-ea"/>
                <a:cs typeface="+mj-cs"/>
                <a:sym typeface="Interstate BoldCondensed"/>
              </a:defRPr>
            </a:pPr>
            <a:r>
              <a:rPr lang="nl-NL" sz="2000" dirty="0">
                <a:latin typeface="Interstate" panose="02000606040000020004" pitchFamily="2" charset="0"/>
                <a:ea typeface="Roboto" panose="02000000000000000000" pitchFamily="2" charset="0"/>
                <a:cs typeface="Arial" panose="020B0604020202020204" pitchFamily="34" charset="0"/>
                <a:sym typeface="Interstate BoldCondensed"/>
              </a:rPr>
              <a:t>				</a:t>
            </a:r>
            <a:r>
              <a:rPr lang="nl-NL" sz="2000" dirty="0">
                <a:latin typeface="Interstate" panose="02000606040000020004" pitchFamily="2" charset="0"/>
                <a:ea typeface="Roboto" panose="02000000000000000000" pitchFamily="2" charset="0"/>
                <a:cs typeface="Arial" panose="020B0604020202020204" pitchFamily="34" charset="0"/>
                <a:sym typeface="Interstate BoldCondensed"/>
                <a:hlinkClick r:id="rId2"/>
              </a:rPr>
              <a:t>stefan@quiet.nl</a:t>
            </a:r>
            <a:r>
              <a:rPr lang="nl-NL" sz="2000" dirty="0">
                <a:latin typeface="Interstate" panose="02000606040000020004" pitchFamily="2" charset="0"/>
                <a:ea typeface="Roboto" panose="02000000000000000000" pitchFamily="2" charset="0"/>
                <a:cs typeface="Arial" panose="020B0604020202020204" pitchFamily="34" charset="0"/>
                <a:sym typeface="Interstate BoldCondensed"/>
              </a:rPr>
              <a:t> </a:t>
            </a:r>
          </a:p>
          <a:p>
            <a:pPr>
              <a:defRPr sz="8000" b="0">
                <a:latin typeface="+mj-lt"/>
                <a:ea typeface="+mj-ea"/>
                <a:cs typeface="+mj-cs"/>
                <a:sym typeface="Interstate BoldCondensed"/>
              </a:defRPr>
            </a:pPr>
            <a:endParaRPr lang="nl-NL" sz="2000" dirty="0">
              <a:latin typeface="Interstate" panose="02000606040000020004" pitchFamily="2" charset="0"/>
              <a:ea typeface="Roboto" panose="02000000000000000000" pitchFamily="2" charset="0"/>
              <a:cs typeface="Arial" panose="020B0604020202020204" pitchFamily="34" charset="0"/>
              <a:sym typeface="Interstate BoldCondensed"/>
            </a:endParaRPr>
          </a:p>
          <a:p>
            <a:pPr>
              <a:defRPr sz="8000" b="0">
                <a:latin typeface="+mj-lt"/>
                <a:ea typeface="+mj-ea"/>
                <a:cs typeface="+mj-cs"/>
                <a:sym typeface="Interstate BoldCondensed"/>
              </a:defRPr>
            </a:pPr>
            <a:r>
              <a:rPr lang="nl-NL" sz="2000" dirty="0">
                <a:latin typeface="Interstate" panose="02000606040000020004" pitchFamily="2" charset="0"/>
                <a:ea typeface="Roboto" panose="02000000000000000000" pitchFamily="2" charset="0"/>
                <a:cs typeface="Arial" panose="020B0604020202020204" pitchFamily="34" charset="0"/>
                <a:sym typeface="Interstate BoldCondensed"/>
              </a:rPr>
              <a:t> </a:t>
            </a:r>
          </a:p>
          <a:p>
            <a:pPr>
              <a:defRPr sz="8000" b="0">
                <a:latin typeface="+mj-lt"/>
                <a:ea typeface="+mj-ea"/>
                <a:cs typeface="+mj-cs"/>
                <a:sym typeface="Interstate BoldCondensed"/>
              </a:defRPr>
            </a:pPr>
            <a:r>
              <a:rPr lang="nl-NL" sz="2000" dirty="0">
                <a:latin typeface="Interstate" panose="02000606040000020004" pitchFamily="2" charset="0"/>
                <a:ea typeface="Roboto" panose="02000000000000000000" pitchFamily="2" charset="0"/>
                <a:cs typeface="Arial" panose="020B0604020202020204" pitchFamily="34" charset="0"/>
                <a:sym typeface="Interstate BoldCondensed"/>
              </a:rPr>
              <a:t>				</a:t>
            </a:r>
            <a:endParaRPr lang="nl-NL" sz="8000" dirty="0">
              <a:latin typeface="Interstate" panose="02000606040000020004" pitchFamily="2" charset="0"/>
              <a:ea typeface="Roboto" panose="02000000000000000000" pitchFamily="2" charset="0"/>
            </a:endParaRPr>
          </a:p>
        </p:txBody>
      </p:sp>
      <p:pic>
        <p:nvPicPr>
          <p:cNvPr id="11" name="Afbeelding 10" descr="Afbeelding met persoon, gebouw, buiten, person&#10;&#10;Automatisch gegenereerde beschrijving">
            <a:extLst>
              <a:ext uri="{FF2B5EF4-FFF2-40B4-BE49-F238E27FC236}">
                <a16:creationId xmlns="" xmlns:a16="http://schemas.microsoft.com/office/drawing/2014/main" id="{98F128C5-BAF7-024F-A837-B251DEF320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4681" y="4210162"/>
            <a:ext cx="1305144" cy="1305144"/>
          </a:xfrm>
          <a:prstGeom prst="ellipse">
            <a:avLst/>
          </a:prstGeom>
          <a:ln w="76200">
            <a:solidFill>
              <a:schemeClr val="accent1"/>
            </a:solidFill>
          </a:ln>
        </p:spPr>
      </p:pic>
      <p:pic>
        <p:nvPicPr>
          <p:cNvPr id="15" name="Afbeelding 14">
            <a:extLst>
              <a:ext uri="{FF2B5EF4-FFF2-40B4-BE49-F238E27FC236}">
                <a16:creationId xmlns="" xmlns:a16="http://schemas.microsoft.com/office/drawing/2014/main" id="{5153A677-1DD3-054C-8AF9-DD809DE983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84244" y="4210162"/>
            <a:ext cx="779164" cy="1197535"/>
          </a:xfrm>
          <a:prstGeom prst="rect">
            <a:avLst/>
          </a:prstGeom>
        </p:spPr>
      </p:pic>
      <p:sp>
        <p:nvSpPr>
          <p:cNvPr id="9" name="object 2"/>
          <p:cNvSpPr txBox="1">
            <a:spLocks/>
          </p:cNvSpPr>
          <p:nvPr/>
        </p:nvSpPr>
        <p:spPr>
          <a:xfrm>
            <a:off x="1309255" y="2900935"/>
            <a:ext cx="6982691" cy="349357"/>
          </a:xfrm>
          <a:prstGeom prst="rect">
            <a:avLst/>
          </a:prstGeom>
        </p:spPr>
        <p:txBody>
          <a:bodyPr vert="horz" wrap="square" lIns="0" tIns="12095" rIns="0" bIns="0" rtlCol="0" anchor="ctr">
            <a:spAutoFit/>
          </a:bodyPr>
          <a:lstStyle>
            <a:lvl1pPr algn="ctr" defTabSz="914377" rtl="0" eaLnBrk="1" latinLnBrk="0" hangingPunct="1">
              <a:lnSpc>
                <a:spcPct val="90000"/>
              </a:lnSpc>
              <a:spcBef>
                <a:spcPct val="0"/>
              </a:spcBef>
              <a:buNone/>
              <a:defRPr sz="2191" b="1" i="0" kern="1200">
                <a:solidFill>
                  <a:srgbClr val="4E9CAA"/>
                </a:solidFill>
                <a:latin typeface="Interstate Cond" pitchFamily="50" charset="0"/>
                <a:ea typeface="+mj-ea"/>
                <a:cs typeface="Interstate Cond" pitchFamily="50" charset="0"/>
              </a:defRPr>
            </a:lvl1pPr>
          </a:lstStyle>
          <a:p>
            <a:pPr marL="12094">
              <a:lnSpc>
                <a:spcPct val="100000"/>
              </a:lnSpc>
              <a:spcBef>
                <a:spcPts val="95"/>
              </a:spcBef>
            </a:pPr>
            <a:r>
              <a:rPr lang="nl-NL" u="sng" spc="-5" dirty="0" smtClean="0"/>
              <a:t>Vragen?</a:t>
            </a:r>
            <a:endParaRPr lang="nl-NL" u="sng" spc="-5" dirty="0"/>
          </a:p>
        </p:txBody>
      </p:sp>
    </p:spTree>
    <p:extLst>
      <p:ext uri="{BB962C8B-B14F-4D97-AF65-F5344CB8AC3E}">
        <p14:creationId xmlns:p14="http://schemas.microsoft.com/office/powerpoint/2010/main" val="7130725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56856" y="1557910"/>
            <a:ext cx="6982691" cy="349357"/>
          </a:xfrm>
          <a:prstGeom prst="rect">
            <a:avLst/>
          </a:prstGeom>
        </p:spPr>
        <p:txBody>
          <a:bodyPr vert="horz" wrap="square" lIns="0" tIns="12095" rIns="0" bIns="0" rtlCol="0" anchor="ctr">
            <a:spAutoFit/>
          </a:bodyPr>
          <a:lstStyle/>
          <a:p>
            <a:pPr marL="12094">
              <a:lnSpc>
                <a:spcPct val="100000"/>
              </a:lnSpc>
              <a:spcBef>
                <a:spcPts val="95"/>
              </a:spcBef>
            </a:pPr>
            <a:r>
              <a:rPr lang="nl-NL" u="sng" spc="-5" dirty="0" smtClean="0"/>
              <a:t>Inhoud presentatie</a:t>
            </a:r>
            <a:endParaRPr u="sng" spc="-5" dirty="0"/>
          </a:p>
        </p:txBody>
      </p:sp>
      <p:sp>
        <p:nvSpPr>
          <p:cNvPr id="9" name="object 2"/>
          <p:cNvSpPr txBox="1">
            <a:spLocks/>
          </p:cNvSpPr>
          <p:nvPr/>
        </p:nvSpPr>
        <p:spPr>
          <a:xfrm>
            <a:off x="1309255" y="2032429"/>
            <a:ext cx="6982691" cy="2086371"/>
          </a:xfrm>
          <a:prstGeom prst="rect">
            <a:avLst/>
          </a:prstGeom>
        </p:spPr>
        <p:txBody>
          <a:bodyPr vert="horz" wrap="square" lIns="0" tIns="12095" rIns="0" bIns="0" rtlCol="0" anchor="ctr">
            <a:spAutoFit/>
          </a:bodyPr>
          <a:lstStyle>
            <a:lvl1pPr algn="ctr" defTabSz="914377" rtl="0" eaLnBrk="1" latinLnBrk="0" hangingPunct="1">
              <a:lnSpc>
                <a:spcPct val="90000"/>
              </a:lnSpc>
              <a:spcBef>
                <a:spcPct val="0"/>
              </a:spcBef>
              <a:buNone/>
              <a:defRPr sz="2191" b="1" i="0" kern="1200">
                <a:solidFill>
                  <a:srgbClr val="4E9CAA"/>
                </a:solidFill>
                <a:latin typeface="Interstate Cond" pitchFamily="50" charset="0"/>
                <a:ea typeface="+mj-ea"/>
                <a:cs typeface="Interstate Cond" pitchFamily="50" charset="0"/>
              </a:defRPr>
            </a:lvl1pPr>
          </a:lstStyle>
          <a:p>
            <a:pPr marL="12094">
              <a:lnSpc>
                <a:spcPct val="100000"/>
              </a:lnSpc>
              <a:spcBef>
                <a:spcPts val="95"/>
              </a:spcBef>
            </a:pPr>
            <a:r>
              <a:rPr lang="nl-NL" u="sng" spc="-5" dirty="0" smtClean="0"/>
              <a:t>-Voorstelronde</a:t>
            </a:r>
          </a:p>
          <a:p>
            <a:pPr marL="12094">
              <a:lnSpc>
                <a:spcPct val="100000"/>
              </a:lnSpc>
              <a:spcBef>
                <a:spcPts val="95"/>
              </a:spcBef>
            </a:pPr>
            <a:r>
              <a:rPr lang="nl-NL" u="sng" spc="-5" dirty="0" smtClean="0"/>
              <a:t>-Wat is </a:t>
            </a:r>
            <a:r>
              <a:rPr lang="nl-NL" u="sng" spc="-5" dirty="0" err="1" smtClean="0"/>
              <a:t>Quiet</a:t>
            </a:r>
            <a:r>
              <a:rPr lang="nl-NL" u="sng" spc="-5" dirty="0" smtClean="0"/>
              <a:t>?</a:t>
            </a:r>
          </a:p>
          <a:p>
            <a:pPr marL="12094">
              <a:lnSpc>
                <a:spcPct val="100000"/>
              </a:lnSpc>
              <a:spcBef>
                <a:spcPts val="95"/>
              </a:spcBef>
            </a:pPr>
            <a:r>
              <a:rPr lang="nl-NL" u="sng" spc="-5" dirty="0"/>
              <a:t>-Nationale Vrijwilligersprijs 2020</a:t>
            </a:r>
            <a:endParaRPr lang="nl-NL" u="sng" spc="-5" dirty="0" smtClean="0"/>
          </a:p>
          <a:p>
            <a:pPr marL="12094">
              <a:lnSpc>
                <a:spcPct val="100000"/>
              </a:lnSpc>
              <a:spcBef>
                <a:spcPts val="95"/>
              </a:spcBef>
            </a:pPr>
            <a:r>
              <a:rPr lang="nl-NL" u="sng" spc="-5" dirty="0" smtClean="0"/>
              <a:t>-Onze route: van beleid naar uitvoering</a:t>
            </a:r>
          </a:p>
          <a:p>
            <a:pPr marL="12094">
              <a:lnSpc>
                <a:spcPct val="100000"/>
              </a:lnSpc>
              <a:spcBef>
                <a:spcPts val="95"/>
              </a:spcBef>
            </a:pPr>
            <a:r>
              <a:rPr lang="nl-NL" u="sng" spc="-5" dirty="0" smtClean="0"/>
              <a:t>-Van doelgroep naar doe-groep: waarom is het zo belangrijk? Waar op te letten?</a:t>
            </a:r>
            <a:endParaRPr lang="nl-NL" u="sng" spc="-5" dirty="0"/>
          </a:p>
        </p:txBody>
      </p:sp>
    </p:spTree>
    <p:extLst>
      <p:ext uri="{BB962C8B-B14F-4D97-AF65-F5344CB8AC3E}">
        <p14:creationId xmlns:p14="http://schemas.microsoft.com/office/powerpoint/2010/main" val="24735539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080657" y="503258"/>
            <a:ext cx="6982691" cy="349357"/>
          </a:xfrm>
          <a:prstGeom prst="rect">
            <a:avLst/>
          </a:prstGeom>
        </p:spPr>
        <p:txBody>
          <a:bodyPr vert="horz" wrap="square" lIns="0" tIns="12095" rIns="0" bIns="0" rtlCol="0" anchor="ctr">
            <a:spAutoFit/>
          </a:bodyPr>
          <a:lstStyle/>
          <a:p>
            <a:pPr marL="12094">
              <a:spcBef>
                <a:spcPts val="95"/>
              </a:spcBef>
            </a:pPr>
            <a:r>
              <a:rPr spc="-71" dirty="0"/>
              <a:t>ONTSTAAN </a:t>
            </a:r>
            <a:r>
              <a:rPr spc="-43" dirty="0"/>
              <a:t>QUIET</a:t>
            </a:r>
            <a:r>
              <a:rPr spc="-143" dirty="0"/>
              <a:t> </a:t>
            </a:r>
            <a:r>
              <a:rPr spc="-57" dirty="0"/>
              <a:t>COMMUNITY</a:t>
            </a:r>
          </a:p>
        </p:txBody>
      </p:sp>
      <p:sp>
        <p:nvSpPr>
          <p:cNvPr id="5" name="object 5"/>
          <p:cNvSpPr/>
          <p:nvPr/>
        </p:nvSpPr>
        <p:spPr>
          <a:xfrm>
            <a:off x="6845567" y="1594288"/>
            <a:ext cx="1800012" cy="2125713"/>
          </a:xfrm>
          <a:prstGeom prst="rect">
            <a:avLst/>
          </a:prstGeom>
          <a:blipFill>
            <a:blip r:embed="rId2" cstate="print"/>
            <a:stretch>
              <a:fillRect/>
            </a:stretch>
          </a:blipFill>
        </p:spPr>
        <p:txBody>
          <a:bodyPr wrap="square" lIns="0" tIns="0" rIns="0" bIns="0" rtlCol="0"/>
          <a:lstStyle/>
          <a:p>
            <a:endParaRPr sz="1715"/>
          </a:p>
        </p:txBody>
      </p:sp>
      <p:sp>
        <p:nvSpPr>
          <p:cNvPr id="6" name="object 6"/>
          <p:cNvSpPr/>
          <p:nvPr/>
        </p:nvSpPr>
        <p:spPr>
          <a:xfrm>
            <a:off x="4765537" y="1405722"/>
            <a:ext cx="2149891" cy="2417135"/>
          </a:xfrm>
          <a:prstGeom prst="rect">
            <a:avLst/>
          </a:prstGeom>
          <a:blipFill>
            <a:blip r:embed="rId3" cstate="print"/>
            <a:stretch>
              <a:fillRect/>
            </a:stretch>
          </a:blipFill>
        </p:spPr>
        <p:txBody>
          <a:bodyPr wrap="square" lIns="0" tIns="0" rIns="0" bIns="0" rtlCol="0"/>
          <a:lstStyle/>
          <a:p>
            <a:endParaRPr sz="1715"/>
          </a:p>
        </p:txBody>
      </p:sp>
      <p:sp>
        <p:nvSpPr>
          <p:cNvPr id="7" name="object 7"/>
          <p:cNvSpPr/>
          <p:nvPr/>
        </p:nvSpPr>
        <p:spPr>
          <a:xfrm>
            <a:off x="4797001" y="3668586"/>
            <a:ext cx="3822852" cy="2554271"/>
          </a:xfrm>
          <a:prstGeom prst="rect">
            <a:avLst/>
          </a:prstGeom>
          <a:blipFill>
            <a:blip r:embed="rId4" cstate="print"/>
            <a:stretch>
              <a:fillRect/>
            </a:stretch>
          </a:blipFill>
        </p:spPr>
        <p:txBody>
          <a:bodyPr wrap="square" lIns="0" tIns="0" rIns="0" bIns="0" rtlCol="0"/>
          <a:lstStyle/>
          <a:p>
            <a:endParaRPr sz="1715"/>
          </a:p>
        </p:txBody>
      </p:sp>
      <p:sp>
        <p:nvSpPr>
          <p:cNvPr id="8" name="object 8"/>
          <p:cNvSpPr/>
          <p:nvPr/>
        </p:nvSpPr>
        <p:spPr>
          <a:xfrm>
            <a:off x="516999" y="1131429"/>
            <a:ext cx="4554292" cy="4594276"/>
          </a:xfrm>
          <a:prstGeom prst="rect">
            <a:avLst/>
          </a:prstGeom>
          <a:blipFill>
            <a:blip r:embed="rId5" cstate="print"/>
            <a:stretch>
              <a:fillRect/>
            </a:stretch>
          </a:blipFill>
        </p:spPr>
        <p:txBody>
          <a:bodyPr wrap="square" lIns="0" tIns="0" rIns="0" bIns="0" rtlCol="0"/>
          <a:lstStyle/>
          <a:p>
            <a:endParaRPr sz="1715"/>
          </a:p>
        </p:txBody>
      </p:sp>
      <p:sp>
        <p:nvSpPr>
          <p:cNvPr id="9" name="object 9"/>
          <p:cNvSpPr txBox="1"/>
          <p:nvPr/>
        </p:nvSpPr>
        <p:spPr>
          <a:xfrm>
            <a:off x="619193" y="5657963"/>
            <a:ext cx="3589953" cy="276132"/>
          </a:xfrm>
          <a:prstGeom prst="rect">
            <a:avLst/>
          </a:prstGeom>
        </p:spPr>
        <p:txBody>
          <a:bodyPr vert="horz" wrap="square" lIns="0" tIns="12095" rIns="0" bIns="0" rtlCol="0">
            <a:spAutoFit/>
          </a:bodyPr>
          <a:lstStyle/>
          <a:p>
            <a:pPr marL="12094">
              <a:spcBef>
                <a:spcPts val="95"/>
              </a:spcBef>
            </a:pPr>
            <a:r>
              <a:rPr sz="1715" spc="-33" dirty="0">
                <a:solidFill>
                  <a:srgbClr val="4E9CAA"/>
                </a:solidFill>
                <a:latin typeface="Interstate Cond" pitchFamily="50" charset="0"/>
                <a:cs typeface="D-DIN Condensed"/>
              </a:rPr>
              <a:t>Quiet</a:t>
            </a:r>
            <a:r>
              <a:rPr sz="1715" spc="-87" dirty="0">
                <a:solidFill>
                  <a:srgbClr val="4E9CAA"/>
                </a:solidFill>
                <a:latin typeface="Interstate Cond" pitchFamily="50" charset="0"/>
                <a:cs typeface="D-DIN Condensed"/>
              </a:rPr>
              <a:t> </a:t>
            </a:r>
            <a:r>
              <a:rPr sz="1715" spc="-29" dirty="0">
                <a:solidFill>
                  <a:srgbClr val="4E9CAA"/>
                </a:solidFill>
                <a:latin typeface="Interstate Cond" pitchFamily="50" charset="0"/>
                <a:cs typeface="D-DIN Condensed"/>
              </a:rPr>
              <a:t>500:</a:t>
            </a:r>
            <a:r>
              <a:rPr sz="1715" spc="-81" dirty="0">
                <a:solidFill>
                  <a:srgbClr val="4E9CAA"/>
                </a:solidFill>
                <a:latin typeface="Interstate Cond" pitchFamily="50" charset="0"/>
                <a:cs typeface="D-DIN Condensed"/>
              </a:rPr>
              <a:t> </a:t>
            </a:r>
            <a:r>
              <a:rPr sz="1715" spc="-33" dirty="0">
                <a:solidFill>
                  <a:srgbClr val="4E9CAA"/>
                </a:solidFill>
                <a:latin typeface="Interstate Cond" pitchFamily="50" charset="0"/>
                <a:cs typeface="D-DIN Condensed"/>
              </a:rPr>
              <a:t>Magazine</a:t>
            </a:r>
            <a:r>
              <a:rPr sz="1715" spc="-81" dirty="0">
                <a:solidFill>
                  <a:srgbClr val="4E9CAA"/>
                </a:solidFill>
                <a:latin typeface="Interstate Cond" pitchFamily="50" charset="0"/>
                <a:cs typeface="D-DIN Condensed"/>
              </a:rPr>
              <a:t> </a:t>
            </a:r>
            <a:r>
              <a:rPr sz="1715" spc="-33" dirty="0">
                <a:solidFill>
                  <a:srgbClr val="4E9CAA"/>
                </a:solidFill>
                <a:latin typeface="Interstate Cond" pitchFamily="50" charset="0"/>
                <a:cs typeface="D-DIN Condensed"/>
              </a:rPr>
              <a:t>over</a:t>
            </a:r>
            <a:r>
              <a:rPr sz="1715" spc="-81" dirty="0">
                <a:solidFill>
                  <a:srgbClr val="4E9CAA"/>
                </a:solidFill>
                <a:latin typeface="Interstate Cond" pitchFamily="50" charset="0"/>
                <a:cs typeface="D-DIN Condensed"/>
              </a:rPr>
              <a:t> </a:t>
            </a:r>
            <a:r>
              <a:rPr sz="1715" spc="-37" dirty="0">
                <a:solidFill>
                  <a:srgbClr val="4E9CAA"/>
                </a:solidFill>
                <a:latin typeface="Interstate Cond" pitchFamily="50" charset="0"/>
                <a:cs typeface="D-DIN Condensed"/>
              </a:rPr>
              <a:t>stille</a:t>
            </a:r>
            <a:r>
              <a:rPr sz="1715" spc="-81" dirty="0">
                <a:solidFill>
                  <a:srgbClr val="4E9CAA"/>
                </a:solidFill>
                <a:latin typeface="Interstate Cond" pitchFamily="50" charset="0"/>
                <a:cs typeface="D-DIN Condensed"/>
              </a:rPr>
              <a:t> </a:t>
            </a:r>
            <a:r>
              <a:rPr sz="1715" spc="-37" dirty="0">
                <a:solidFill>
                  <a:srgbClr val="4E9CAA"/>
                </a:solidFill>
                <a:latin typeface="Interstate Cond" pitchFamily="50" charset="0"/>
                <a:cs typeface="D-DIN Condensed"/>
              </a:rPr>
              <a:t>armoede</a:t>
            </a:r>
            <a:endParaRPr sz="1715" dirty="0">
              <a:latin typeface="Interstate Cond" pitchFamily="50" charset="0"/>
              <a:cs typeface="D-DIN Condensed"/>
            </a:endParaRPr>
          </a:p>
        </p:txBody>
      </p:sp>
    </p:spTree>
    <p:extLst>
      <p:ext uri="{BB962C8B-B14F-4D97-AF65-F5344CB8AC3E}">
        <p14:creationId xmlns:p14="http://schemas.microsoft.com/office/powerpoint/2010/main" val="10714689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 name="Afgeronde rechthoek"/>
          <p:cNvSpPr/>
          <p:nvPr/>
        </p:nvSpPr>
        <p:spPr>
          <a:xfrm>
            <a:off x="1358938" y="316284"/>
            <a:ext cx="1327431" cy="2106059"/>
          </a:xfrm>
          <a:prstGeom prst="roundRect">
            <a:avLst>
              <a:gd name="adj" fmla="val 7568"/>
            </a:avLst>
          </a:prstGeom>
          <a:gradFill>
            <a:gsLst>
              <a:gs pos="60000">
                <a:srgbClr val="6995A5"/>
              </a:gs>
              <a:gs pos="60000">
                <a:srgbClr val="719EAE"/>
              </a:gs>
            </a:gsLst>
            <a:lin ang="15600000" scaled="0"/>
          </a:gradFill>
          <a:ln w="12700">
            <a:miter lim="400000"/>
          </a:ln>
        </p:spPr>
        <p:txBody>
          <a:bodyPr lIns="30000" tIns="30000" rIns="30000" bIns="30000" anchor="ctr"/>
          <a:lstStyle/>
          <a:p>
            <a:pPr algn="ctr" defTabSz="345002" hangingPunct="0">
              <a:defRPr sz="2200" b="0">
                <a:solidFill>
                  <a:srgbClr val="FFFFFF"/>
                </a:solidFill>
                <a:latin typeface="+mn-lt"/>
                <a:ea typeface="+mn-ea"/>
                <a:cs typeface="+mn-cs"/>
                <a:sym typeface="Helvetica Neue Medium"/>
              </a:defRPr>
            </a:pPr>
            <a:endParaRPr sz="1300" kern="0">
              <a:solidFill>
                <a:srgbClr val="FFFFFF"/>
              </a:solidFill>
              <a:sym typeface="Helvetica Neue Medium"/>
            </a:endParaRPr>
          </a:p>
        </p:txBody>
      </p:sp>
      <p:sp>
        <p:nvSpPr>
          <p:cNvPr id="625" name="Afgeronde rechthoek"/>
          <p:cNvSpPr/>
          <p:nvPr/>
        </p:nvSpPr>
        <p:spPr>
          <a:xfrm>
            <a:off x="6457634" y="316284"/>
            <a:ext cx="1327431" cy="2106059"/>
          </a:xfrm>
          <a:prstGeom prst="roundRect">
            <a:avLst>
              <a:gd name="adj" fmla="val 7568"/>
            </a:avLst>
          </a:prstGeom>
          <a:gradFill>
            <a:gsLst>
              <a:gs pos="60000">
                <a:srgbClr val="6995A5"/>
              </a:gs>
              <a:gs pos="60000">
                <a:srgbClr val="719EAE"/>
              </a:gs>
            </a:gsLst>
            <a:lin ang="15600000" scaled="0"/>
          </a:gradFill>
          <a:ln w="12700">
            <a:miter lim="400000"/>
          </a:ln>
        </p:spPr>
        <p:txBody>
          <a:bodyPr lIns="30000" tIns="30000" rIns="30000" bIns="30000" anchor="ctr"/>
          <a:lstStyle/>
          <a:p>
            <a:pPr algn="ctr" defTabSz="345002" hangingPunct="0">
              <a:defRPr sz="2200" b="0">
                <a:solidFill>
                  <a:srgbClr val="FFFFFF"/>
                </a:solidFill>
                <a:latin typeface="+mn-lt"/>
                <a:ea typeface="+mn-ea"/>
                <a:cs typeface="+mn-cs"/>
                <a:sym typeface="Helvetica Neue Medium"/>
              </a:defRPr>
            </a:pPr>
            <a:endParaRPr sz="1300" kern="0">
              <a:solidFill>
                <a:srgbClr val="FFFFFF"/>
              </a:solidFill>
              <a:sym typeface="Helvetica Neue Medium"/>
            </a:endParaRPr>
          </a:p>
        </p:txBody>
      </p:sp>
      <p:sp>
        <p:nvSpPr>
          <p:cNvPr id="626" name="Afgeronde rechthoek"/>
          <p:cNvSpPr/>
          <p:nvPr/>
        </p:nvSpPr>
        <p:spPr>
          <a:xfrm>
            <a:off x="1358938" y="4435847"/>
            <a:ext cx="1327431" cy="2106059"/>
          </a:xfrm>
          <a:prstGeom prst="roundRect">
            <a:avLst>
              <a:gd name="adj" fmla="val 7568"/>
            </a:avLst>
          </a:prstGeom>
          <a:gradFill>
            <a:gsLst>
              <a:gs pos="60000">
                <a:srgbClr val="6995A5"/>
              </a:gs>
              <a:gs pos="60000">
                <a:srgbClr val="719EAE"/>
              </a:gs>
            </a:gsLst>
            <a:lin ang="15600000" scaled="0"/>
          </a:gradFill>
          <a:ln w="12700">
            <a:miter lim="400000"/>
          </a:ln>
        </p:spPr>
        <p:txBody>
          <a:bodyPr lIns="30000" tIns="30000" rIns="30000" bIns="30000" anchor="ctr"/>
          <a:lstStyle/>
          <a:p>
            <a:pPr algn="ctr" defTabSz="345002" hangingPunct="0">
              <a:defRPr sz="2200" b="0">
                <a:solidFill>
                  <a:srgbClr val="FFFFFF"/>
                </a:solidFill>
                <a:latin typeface="+mn-lt"/>
                <a:ea typeface="+mn-ea"/>
                <a:cs typeface="+mn-cs"/>
                <a:sym typeface="Helvetica Neue Medium"/>
              </a:defRPr>
            </a:pPr>
            <a:endParaRPr sz="1300" kern="0">
              <a:solidFill>
                <a:srgbClr val="FFFFFF"/>
              </a:solidFill>
              <a:sym typeface="Helvetica Neue Medium"/>
            </a:endParaRPr>
          </a:p>
        </p:txBody>
      </p:sp>
      <p:sp>
        <p:nvSpPr>
          <p:cNvPr id="627" name="Afgeronde rechthoek"/>
          <p:cNvSpPr/>
          <p:nvPr/>
        </p:nvSpPr>
        <p:spPr>
          <a:xfrm>
            <a:off x="6457634" y="4435847"/>
            <a:ext cx="1327431" cy="2106059"/>
          </a:xfrm>
          <a:prstGeom prst="roundRect">
            <a:avLst>
              <a:gd name="adj" fmla="val 7568"/>
            </a:avLst>
          </a:prstGeom>
          <a:gradFill>
            <a:gsLst>
              <a:gs pos="60000">
                <a:srgbClr val="6995A5"/>
              </a:gs>
              <a:gs pos="60000">
                <a:srgbClr val="719EAE"/>
              </a:gs>
            </a:gsLst>
            <a:lin ang="15600000" scaled="0"/>
          </a:gradFill>
          <a:ln w="12700">
            <a:miter lim="400000"/>
          </a:ln>
        </p:spPr>
        <p:txBody>
          <a:bodyPr lIns="30000" tIns="30000" rIns="30000" bIns="30000" anchor="ctr"/>
          <a:lstStyle/>
          <a:p>
            <a:pPr algn="ctr" defTabSz="345002" hangingPunct="0">
              <a:defRPr sz="2200" b="0">
                <a:solidFill>
                  <a:srgbClr val="FFFFFF"/>
                </a:solidFill>
                <a:latin typeface="+mn-lt"/>
                <a:ea typeface="+mn-ea"/>
                <a:cs typeface="+mn-cs"/>
                <a:sym typeface="Helvetica Neue Medium"/>
              </a:defRPr>
            </a:pPr>
            <a:endParaRPr sz="1300" kern="0">
              <a:solidFill>
                <a:srgbClr val="FFFFFF"/>
              </a:solidFill>
              <a:sym typeface="Helvetica Neue Medium"/>
            </a:endParaRPr>
          </a:p>
        </p:txBody>
      </p:sp>
      <p:sp>
        <p:nvSpPr>
          <p:cNvPr id="628" name="Afgeronde rechthoek"/>
          <p:cNvSpPr/>
          <p:nvPr/>
        </p:nvSpPr>
        <p:spPr>
          <a:xfrm>
            <a:off x="1354831" y="312308"/>
            <a:ext cx="6434341" cy="6233387"/>
          </a:xfrm>
          <a:prstGeom prst="roundRect">
            <a:avLst>
              <a:gd name="adj" fmla="val 12654"/>
            </a:avLst>
          </a:prstGeom>
          <a:gradFill>
            <a:gsLst>
              <a:gs pos="60000">
                <a:srgbClr val="6995A5"/>
              </a:gs>
              <a:gs pos="60000">
                <a:srgbClr val="719EAE"/>
              </a:gs>
            </a:gsLst>
            <a:lin ang="15600000" scaled="0"/>
          </a:gradFill>
          <a:ln w="12700">
            <a:miter lim="400000"/>
          </a:ln>
        </p:spPr>
        <p:txBody>
          <a:bodyPr lIns="30000" tIns="30000" rIns="30000" bIns="30000" anchor="ctr"/>
          <a:lstStyle/>
          <a:p>
            <a:pPr algn="ctr" defTabSz="345002" hangingPunct="0">
              <a:defRPr sz="2200" b="0">
                <a:solidFill>
                  <a:srgbClr val="FFFFFF"/>
                </a:solidFill>
                <a:latin typeface="+mn-lt"/>
                <a:ea typeface="+mn-ea"/>
                <a:cs typeface="+mn-cs"/>
                <a:sym typeface="Helvetica Neue Medium"/>
              </a:defRPr>
            </a:pPr>
            <a:endParaRPr sz="1300" kern="0">
              <a:solidFill>
                <a:srgbClr val="FFFFFF"/>
              </a:solidFill>
              <a:sym typeface="Helvetica Neue Medium"/>
            </a:endParaRPr>
          </a:p>
        </p:txBody>
      </p:sp>
      <p:grpSp>
        <p:nvGrpSpPr>
          <p:cNvPr id="10" name="Groep 9"/>
          <p:cNvGrpSpPr/>
          <p:nvPr/>
        </p:nvGrpSpPr>
        <p:grpSpPr>
          <a:xfrm>
            <a:off x="3253198" y="196426"/>
            <a:ext cx="2637607" cy="826415"/>
            <a:chOff x="3091217" y="196425"/>
            <a:chExt cx="2637606" cy="826415"/>
          </a:xfrm>
        </p:grpSpPr>
        <p:sp>
          <p:nvSpPr>
            <p:cNvPr id="11" name="Afgeronde rechthoek"/>
            <p:cNvSpPr/>
            <p:nvPr/>
          </p:nvSpPr>
          <p:spPr>
            <a:xfrm>
              <a:off x="3091217" y="196425"/>
              <a:ext cx="2637606" cy="826415"/>
            </a:xfrm>
            <a:prstGeom prst="roundRect">
              <a:avLst>
                <a:gd name="adj" fmla="val 16208"/>
              </a:avLst>
            </a:prstGeom>
            <a:solidFill>
              <a:srgbClr val="FFFFFF"/>
            </a:solidFill>
            <a:ln w="12700">
              <a:miter lim="400000"/>
            </a:ln>
          </p:spPr>
          <p:txBody>
            <a:bodyPr lIns="30000" tIns="30000" rIns="30000" bIns="30000" anchor="ctr"/>
            <a:lstStyle/>
            <a:p>
              <a:pPr algn="ctr" defTabSz="345002" hangingPunct="0">
                <a:spcBef>
                  <a:spcPts val="2481"/>
                </a:spcBef>
                <a:defRPr sz="3200" b="0">
                  <a:solidFill>
                    <a:srgbClr val="85A747"/>
                  </a:solidFill>
                  <a:latin typeface="Roboto Regular"/>
                  <a:ea typeface="Roboto Regular"/>
                  <a:cs typeface="Roboto Regular"/>
                  <a:sym typeface="Roboto Regular"/>
                </a:defRPr>
              </a:pPr>
              <a:endParaRPr sz="1900" kern="0">
                <a:solidFill>
                  <a:srgbClr val="85A747"/>
                </a:solidFill>
                <a:latin typeface="Roboto Regular"/>
                <a:ea typeface="Roboto Regular"/>
                <a:cs typeface="Roboto Regular"/>
                <a:sym typeface="Roboto Regular"/>
              </a:endParaRPr>
            </a:p>
          </p:txBody>
        </p:sp>
        <p:pic>
          <p:nvPicPr>
            <p:cNvPr id="12" name="Afbeelding 11">
              <a:extLst>
                <a:ext uri="{FF2B5EF4-FFF2-40B4-BE49-F238E27FC236}">
                  <a16:creationId xmlns="" xmlns:a16="http://schemas.microsoft.com/office/drawing/2014/main" id="{4C4D43CA-E493-C440-8D2F-FCE2A862C4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2178" y="451229"/>
              <a:ext cx="867842" cy="443340"/>
            </a:xfrm>
            <a:prstGeom prst="rect">
              <a:avLst/>
            </a:prstGeom>
          </p:spPr>
        </p:pic>
        <p:pic>
          <p:nvPicPr>
            <p:cNvPr id="13" name="Afbeelding 12">
              <a:extLst>
                <a:ext uri="{FF2B5EF4-FFF2-40B4-BE49-F238E27FC236}">
                  <a16:creationId xmlns="" xmlns:a16="http://schemas.microsoft.com/office/drawing/2014/main" id="{5153A677-1DD3-054C-8AF9-DD809DE983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30744" y="316316"/>
              <a:ext cx="489490" cy="616385"/>
            </a:xfrm>
            <a:prstGeom prst="rect">
              <a:avLst/>
            </a:prstGeom>
          </p:spPr>
        </p:pic>
      </p:grpSp>
      <p:pic>
        <p:nvPicPr>
          <p:cNvPr id="14" name="ADV_Audi_2016_def2.pdf" descr="ADV_Audi_2016_def2.pdf">
            <a:extLst>
              <a:ext uri="{FF2B5EF4-FFF2-40B4-BE49-F238E27FC236}">
                <a16:creationId xmlns="" xmlns:a16="http://schemas.microsoft.com/office/drawing/2014/main" id="{A5F3817D-63E9-9D4D-BB41-9873ADB70F80}"/>
              </a:ext>
            </a:extLst>
          </p:cNvPr>
          <p:cNvPicPr>
            <a:picLocks noChangeAspect="1"/>
          </p:cNvPicPr>
          <p:nvPr/>
        </p:nvPicPr>
        <p:blipFill>
          <a:blip r:embed="rId4"/>
          <a:stretch>
            <a:fillRect/>
          </a:stretch>
        </p:blipFill>
        <p:spPr>
          <a:xfrm>
            <a:off x="858782" y="1351721"/>
            <a:ext cx="7426435" cy="4922527"/>
          </a:xfrm>
          <a:prstGeom prst="rect">
            <a:avLst/>
          </a:prstGeom>
          <a:ln w="12700">
            <a:miter lim="400000"/>
          </a:ln>
        </p:spPr>
      </p:pic>
    </p:spTree>
    <p:extLst>
      <p:ext uri="{BB962C8B-B14F-4D97-AF65-F5344CB8AC3E}">
        <p14:creationId xmlns:p14="http://schemas.microsoft.com/office/powerpoint/2010/main" val="17076650"/>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0" name="Afgeronde rechthoek"/>
          <p:cNvSpPr/>
          <p:nvPr/>
        </p:nvSpPr>
        <p:spPr>
          <a:xfrm>
            <a:off x="1358938" y="316284"/>
            <a:ext cx="1327431" cy="2106059"/>
          </a:xfrm>
          <a:prstGeom prst="roundRect">
            <a:avLst>
              <a:gd name="adj" fmla="val 7568"/>
            </a:avLst>
          </a:prstGeom>
          <a:gradFill>
            <a:gsLst>
              <a:gs pos="60000">
                <a:srgbClr val="6995A5"/>
              </a:gs>
              <a:gs pos="60000">
                <a:srgbClr val="719EAE"/>
              </a:gs>
            </a:gsLst>
            <a:lin ang="15600000" scaled="0"/>
          </a:gradFill>
          <a:ln w="12700">
            <a:miter lim="400000"/>
          </a:ln>
        </p:spPr>
        <p:txBody>
          <a:bodyPr lIns="30000" tIns="30000" rIns="30000" bIns="30000" anchor="ctr"/>
          <a:lstStyle/>
          <a:p>
            <a:pPr algn="ctr" defTabSz="345002" hangingPunct="0">
              <a:defRPr sz="2200" b="0">
                <a:solidFill>
                  <a:srgbClr val="FFFFFF"/>
                </a:solidFill>
                <a:latin typeface="+mn-lt"/>
                <a:ea typeface="+mn-ea"/>
                <a:cs typeface="+mn-cs"/>
                <a:sym typeface="Helvetica Neue Medium"/>
              </a:defRPr>
            </a:pPr>
            <a:endParaRPr sz="1300" kern="0">
              <a:solidFill>
                <a:srgbClr val="FFFFFF"/>
              </a:solidFill>
              <a:sym typeface="Helvetica Neue Medium"/>
            </a:endParaRPr>
          </a:p>
        </p:txBody>
      </p:sp>
      <p:sp>
        <p:nvSpPr>
          <p:cNvPr id="681" name="Afgeronde rechthoek"/>
          <p:cNvSpPr/>
          <p:nvPr/>
        </p:nvSpPr>
        <p:spPr>
          <a:xfrm>
            <a:off x="6457634" y="316284"/>
            <a:ext cx="1327431" cy="2106059"/>
          </a:xfrm>
          <a:prstGeom prst="roundRect">
            <a:avLst>
              <a:gd name="adj" fmla="val 7568"/>
            </a:avLst>
          </a:prstGeom>
          <a:gradFill>
            <a:gsLst>
              <a:gs pos="60000">
                <a:srgbClr val="6995A5"/>
              </a:gs>
              <a:gs pos="60000">
                <a:srgbClr val="719EAE"/>
              </a:gs>
            </a:gsLst>
            <a:lin ang="15600000" scaled="0"/>
          </a:gradFill>
          <a:ln w="12700">
            <a:miter lim="400000"/>
          </a:ln>
        </p:spPr>
        <p:txBody>
          <a:bodyPr lIns="30000" tIns="30000" rIns="30000" bIns="30000" anchor="ctr"/>
          <a:lstStyle/>
          <a:p>
            <a:pPr algn="ctr" defTabSz="345002" hangingPunct="0">
              <a:defRPr sz="2200" b="0">
                <a:solidFill>
                  <a:srgbClr val="FFFFFF"/>
                </a:solidFill>
                <a:latin typeface="+mn-lt"/>
                <a:ea typeface="+mn-ea"/>
                <a:cs typeface="+mn-cs"/>
                <a:sym typeface="Helvetica Neue Medium"/>
              </a:defRPr>
            </a:pPr>
            <a:endParaRPr sz="1300" kern="0">
              <a:solidFill>
                <a:srgbClr val="FFFFFF"/>
              </a:solidFill>
              <a:sym typeface="Helvetica Neue Medium"/>
            </a:endParaRPr>
          </a:p>
        </p:txBody>
      </p:sp>
      <p:sp>
        <p:nvSpPr>
          <p:cNvPr id="682" name="Afgeronde rechthoek"/>
          <p:cNvSpPr/>
          <p:nvPr/>
        </p:nvSpPr>
        <p:spPr>
          <a:xfrm>
            <a:off x="1358938" y="4435847"/>
            <a:ext cx="1327431" cy="2106059"/>
          </a:xfrm>
          <a:prstGeom prst="roundRect">
            <a:avLst>
              <a:gd name="adj" fmla="val 7568"/>
            </a:avLst>
          </a:prstGeom>
          <a:gradFill>
            <a:gsLst>
              <a:gs pos="60000">
                <a:srgbClr val="6995A5"/>
              </a:gs>
              <a:gs pos="60000">
                <a:srgbClr val="719EAE"/>
              </a:gs>
            </a:gsLst>
            <a:lin ang="15600000" scaled="0"/>
          </a:gradFill>
          <a:ln w="12700">
            <a:miter lim="400000"/>
          </a:ln>
        </p:spPr>
        <p:txBody>
          <a:bodyPr lIns="30000" tIns="30000" rIns="30000" bIns="30000" anchor="ctr"/>
          <a:lstStyle/>
          <a:p>
            <a:pPr algn="ctr" defTabSz="345002" hangingPunct="0">
              <a:defRPr sz="2200" b="0">
                <a:solidFill>
                  <a:srgbClr val="FFFFFF"/>
                </a:solidFill>
                <a:latin typeface="+mn-lt"/>
                <a:ea typeface="+mn-ea"/>
                <a:cs typeface="+mn-cs"/>
                <a:sym typeface="Helvetica Neue Medium"/>
              </a:defRPr>
            </a:pPr>
            <a:endParaRPr sz="1300" kern="0">
              <a:solidFill>
                <a:srgbClr val="FFFFFF"/>
              </a:solidFill>
              <a:sym typeface="Helvetica Neue Medium"/>
            </a:endParaRPr>
          </a:p>
        </p:txBody>
      </p:sp>
      <p:sp>
        <p:nvSpPr>
          <p:cNvPr id="683" name="Afgeronde rechthoek"/>
          <p:cNvSpPr/>
          <p:nvPr/>
        </p:nvSpPr>
        <p:spPr>
          <a:xfrm>
            <a:off x="6457634" y="4435847"/>
            <a:ext cx="1327431" cy="2106059"/>
          </a:xfrm>
          <a:prstGeom prst="roundRect">
            <a:avLst>
              <a:gd name="adj" fmla="val 7568"/>
            </a:avLst>
          </a:prstGeom>
          <a:gradFill>
            <a:gsLst>
              <a:gs pos="60000">
                <a:srgbClr val="6995A5"/>
              </a:gs>
              <a:gs pos="60000">
                <a:srgbClr val="719EAE"/>
              </a:gs>
            </a:gsLst>
            <a:lin ang="15600000" scaled="0"/>
          </a:gradFill>
          <a:ln w="12700">
            <a:miter lim="400000"/>
          </a:ln>
        </p:spPr>
        <p:txBody>
          <a:bodyPr lIns="30000" tIns="30000" rIns="30000" bIns="30000" anchor="ctr"/>
          <a:lstStyle/>
          <a:p>
            <a:pPr algn="ctr" defTabSz="345002" hangingPunct="0">
              <a:defRPr sz="2200" b="0">
                <a:solidFill>
                  <a:srgbClr val="FFFFFF"/>
                </a:solidFill>
                <a:latin typeface="+mn-lt"/>
                <a:ea typeface="+mn-ea"/>
                <a:cs typeface="+mn-cs"/>
                <a:sym typeface="Helvetica Neue Medium"/>
              </a:defRPr>
            </a:pPr>
            <a:endParaRPr sz="1300" kern="0">
              <a:solidFill>
                <a:srgbClr val="FFFFFF"/>
              </a:solidFill>
              <a:sym typeface="Helvetica Neue Medium"/>
            </a:endParaRPr>
          </a:p>
        </p:txBody>
      </p:sp>
      <p:sp>
        <p:nvSpPr>
          <p:cNvPr id="684" name="Afgeronde rechthoek"/>
          <p:cNvSpPr/>
          <p:nvPr/>
        </p:nvSpPr>
        <p:spPr>
          <a:xfrm>
            <a:off x="1354831" y="312308"/>
            <a:ext cx="6434341" cy="6233387"/>
          </a:xfrm>
          <a:prstGeom prst="roundRect">
            <a:avLst>
              <a:gd name="adj" fmla="val 12654"/>
            </a:avLst>
          </a:prstGeom>
          <a:gradFill>
            <a:gsLst>
              <a:gs pos="60000">
                <a:srgbClr val="6995A5"/>
              </a:gs>
              <a:gs pos="60000">
                <a:srgbClr val="719EAE"/>
              </a:gs>
            </a:gsLst>
            <a:lin ang="15600000" scaled="0"/>
          </a:gradFill>
          <a:ln w="12700">
            <a:miter lim="400000"/>
          </a:ln>
        </p:spPr>
        <p:txBody>
          <a:bodyPr lIns="30000" tIns="30000" rIns="30000" bIns="30000" anchor="ctr"/>
          <a:lstStyle/>
          <a:p>
            <a:pPr algn="ctr" defTabSz="345002" hangingPunct="0">
              <a:defRPr sz="2200" b="0">
                <a:solidFill>
                  <a:srgbClr val="FFFFFF"/>
                </a:solidFill>
                <a:latin typeface="+mn-lt"/>
                <a:ea typeface="+mn-ea"/>
                <a:cs typeface="+mn-cs"/>
                <a:sym typeface="Helvetica Neue Medium"/>
              </a:defRPr>
            </a:pPr>
            <a:endParaRPr sz="1300" kern="0">
              <a:solidFill>
                <a:srgbClr val="FFFFFF"/>
              </a:solidFill>
              <a:sym typeface="Helvetica Neue Medium"/>
            </a:endParaRPr>
          </a:p>
        </p:txBody>
      </p:sp>
      <p:grpSp>
        <p:nvGrpSpPr>
          <p:cNvPr id="10" name="Groep 9"/>
          <p:cNvGrpSpPr/>
          <p:nvPr/>
        </p:nvGrpSpPr>
        <p:grpSpPr>
          <a:xfrm>
            <a:off x="3253198" y="196426"/>
            <a:ext cx="2637607" cy="826415"/>
            <a:chOff x="3091217" y="196425"/>
            <a:chExt cx="2637606" cy="826415"/>
          </a:xfrm>
        </p:grpSpPr>
        <p:sp>
          <p:nvSpPr>
            <p:cNvPr id="11" name="Afgeronde rechthoek"/>
            <p:cNvSpPr/>
            <p:nvPr/>
          </p:nvSpPr>
          <p:spPr>
            <a:xfrm>
              <a:off x="3091217" y="196425"/>
              <a:ext cx="2637606" cy="826415"/>
            </a:xfrm>
            <a:prstGeom prst="roundRect">
              <a:avLst>
                <a:gd name="adj" fmla="val 16208"/>
              </a:avLst>
            </a:prstGeom>
            <a:solidFill>
              <a:srgbClr val="FFFFFF"/>
            </a:solidFill>
            <a:ln w="12700">
              <a:miter lim="400000"/>
            </a:ln>
          </p:spPr>
          <p:txBody>
            <a:bodyPr lIns="30000" tIns="30000" rIns="30000" bIns="30000" anchor="ctr"/>
            <a:lstStyle/>
            <a:p>
              <a:pPr algn="ctr" defTabSz="345002" hangingPunct="0">
                <a:spcBef>
                  <a:spcPts val="2481"/>
                </a:spcBef>
                <a:defRPr sz="3200" b="0">
                  <a:solidFill>
                    <a:srgbClr val="85A747"/>
                  </a:solidFill>
                  <a:latin typeface="Roboto Regular"/>
                  <a:ea typeface="Roboto Regular"/>
                  <a:cs typeface="Roboto Regular"/>
                  <a:sym typeface="Roboto Regular"/>
                </a:defRPr>
              </a:pPr>
              <a:endParaRPr sz="1900" kern="0">
                <a:solidFill>
                  <a:srgbClr val="85A747"/>
                </a:solidFill>
                <a:latin typeface="Roboto Regular"/>
                <a:ea typeface="Roboto Regular"/>
                <a:cs typeface="Roboto Regular"/>
                <a:sym typeface="Roboto Regular"/>
              </a:endParaRPr>
            </a:p>
          </p:txBody>
        </p:sp>
        <p:pic>
          <p:nvPicPr>
            <p:cNvPr id="12" name="Afbeelding 11">
              <a:extLst>
                <a:ext uri="{FF2B5EF4-FFF2-40B4-BE49-F238E27FC236}">
                  <a16:creationId xmlns="" xmlns:a16="http://schemas.microsoft.com/office/drawing/2014/main" id="{4C4D43CA-E493-C440-8D2F-FCE2A862C4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2178" y="451229"/>
              <a:ext cx="867842" cy="443340"/>
            </a:xfrm>
            <a:prstGeom prst="rect">
              <a:avLst/>
            </a:prstGeom>
          </p:spPr>
        </p:pic>
        <p:pic>
          <p:nvPicPr>
            <p:cNvPr id="13" name="Afbeelding 12">
              <a:extLst>
                <a:ext uri="{FF2B5EF4-FFF2-40B4-BE49-F238E27FC236}">
                  <a16:creationId xmlns="" xmlns:a16="http://schemas.microsoft.com/office/drawing/2014/main" id="{5153A677-1DD3-054C-8AF9-DD809DE983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30744" y="316316"/>
              <a:ext cx="489490" cy="616385"/>
            </a:xfrm>
            <a:prstGeom prst="rect">
              <a:avLst/>
            </a:prstGeom>
          </p:spPr>
        </p:pic>
      </p:grpSp>
      <p:pic>
        <p:nvPicPr>
          <p:cNvPr id="14" name="Quiet ikwaudi.jpg" descr="Quiet ikwaudi.jpg">
            <a:extLst>
              <a:ext uri="{FF2B5EF4-FFF2-40B4-BE49-F238E27FC236}">
                <a16:creationId xmlns="" xmlns:a16="http://schemas.microsoft.com/office/drawing/2014/main" id="{872934F8-A9BB-2245-A8F9-69EB48955EBB}"/>
              </a:ext>
            </a:extLst>
          </p:cNvPr>
          <p:cNvPicPr>
            <a:picLocks noChangeAspect="1"/>
          </p:cNvPicPr>
          <p:nvPr/>
        </p:nvPicPr>
        <p:blipFill>
          <a:blip r:embed="rId4"/>
          <a:stretch>
            <a:fillRect/>
          </a:stretch>
        </p:blipFill>
        <p:spPr>
          <a:xfrm>
            <a:off x="891465" y="1369313"/>
            <a:ext cx="7361070" cy="4879354"/>
          </a:xfrm>
          <a:prstGeom prst="rect">
            <a:avLst/>
          </a:prstGeom>
          <a:ln w="12700">
            <a:miter lim="400000"/>
          </a:ln>
        </p:spPr>
      </p:pic>
    </p:spTree>
    <p:extLst>
      <p:ext uri="{BB962C8B-B14F-4D97-AF65-F5344CB8AC3E}">
        <p14:creationId xmlns:p14="http://schemas.microsoft.com/office/powerpoint/2010/main" val="2271469740"/>
      </p:ext>
    </p:extLst>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0" name="Afgeronde rechthoek"/>
          <p:cNvSpPr/>
          <p:nvPr/>
        </p:nvSpPr>
        <p:spPr>
          <a:xfrm>
            <a:off x="1358938" y="316284"/>
            <a:ext cx="1327431" cy="2106059"/>
          </a:xfrm>
          <a:prstGeom prst="roundRect">
            <a:avLst>
              <a:gd name="adj" fmla="val 7568"/>
            </a:avLst>
          </a:prstGeom>
          <a:gradFill>
            <a:gsLst>
              <a:gs pos="60000">
                <a:srgbClr val="6995A5"/>
              </a:gs>
              <a:gs pos="60000">
                <a:srgbClr val="719EAE"/>
              </a:gs>
            </a:gsLst>
            <a:lin ang="15600000" scaled="0"/>
          </a:gradFill>
          <a:ln w="12700">
            <a:miter lim="400000"/>
          </a:ln>
        </p:spPr>
        <p:txBody>
          <a:bodyPr lIns="30000" tIns="30000" rIns="30000" bIns="30000" anchor="ctr"/>
          <a:lstStyle/>
          <a:p>
            <a:pPr algn="ctr" defTabSz="345002" hangingPunct="0">
              <a:defRPr sz="2200" b="0">
                <a:solidFill>
                  <a:srgbClr val="FFFFFF"/>
                </a:solidFill>
                <a:latin typeface="+mn-lt"/>
                <a:ea typeface="+mn-ea"/>
                <a:cs typeface="+mn-cs"/>
                <a:sym typeface="Helvetica Neue Medium"/>
              </a:defRPr>
            </a:pPr>
            <a:endParaRPr sz="1300" kern="0">
              <a:solidFill>
                <a:srgbClr val="FFFFFF"/>
              </a:solidFill>
              <a:sym typeface="Helvetica Neue Medium"/>
            </a:endParaRPr>
          </a:p>
        </p:txBody>
      </p:sp>
      <p:sp>
        <p:nvSpPr>
          <p:cNvPr id="681" name="Afgeronde rechthoek"/>
          <p:cNvSpPr/>
          <p:nvPr/>
        </p:nvSpPr>
        <p:spPr>
          <a:xfrm>
            <a:off x="6457634" y="316284"/>
            <a:ext cx="1327431" cy="2106059"/>
          </a:xfrm>
          <a:prstGeom prst="roundRect">
            <a:avLst>
              <a:gd name="adj" fmla="val 7568"/>
            </a:avLst>
          </a:prstGeom>
          <a:gradFill>
            <a:gsLst>
              <a:gs pos="60000">
                <a:srgbClr val="6995A5"/>
              </a:gs>
              <a:gs pos="60000">
                <a:srgbClr val="719EAE"/>
              </a:gs>
            </a:gsLst>
            <a:lin ang="15600000" scaled="0"/>
          </a:gradFill>
          <a:ln w="12700">
            <a:miter lim="400000"/>
          </a:ln>
        </p:spPr>
        <p:txBody>
          <a:bodyPr lIns="30000" tIns="30000" rIns="30000" bIns="30000" anchor="ctr"/>
          <a:lstStyle/>
          <a:p>
            <a:pPr algn="ctr" defTabSz="345002" hangingPunct="0">
              <a:defRPr sz="2200" b="0">
                <a:solidFill>
                  <a:srgbClr val="FFFFFF"/>
                </a:solidFill>
                <a:latin typeface="+mn-lt"/>
                <a:ea typeface="+mn-ea"/>
                <a:cs typeface="+mn-cs"/>
                <a:sym typeface="Helvetica Neue Medium"/>
              </a:defRPr>
            </a:pPr>
            <a:endParaRPr sz="1300" kern="0">
              <a:solidFill>
                <a:srgbClr val="FFFFFF"/>
              </a:solidFill>
              <a:sym typeface="Helvetica Neue Medium"/>
            </a:endParaRPr>
          </a:p>
        </p:txBody>
      </p:sp>
      <p:sp>
        <p:nvSpPr>
          <p:cNvPr id="682" name="Afgeronde rechthoek"/>
          <p:cNvSpPr/>
          <p:nvPr/>
        </p:nvSpPr>
        <p:spPr>
          <a:xfrm>
            <a:off x="1358938" y="4435847"/>
            <a:ext cx="1327431" cy="2106059"/>
          </a:xfrm>
          <a:prstGeom prst="roundRect">
            <a:avLst>
              <a:gd name="adj" fmla="val 7568"/>
            </a:avLst>
          </a:prstGeom>
          <a:gradFill>
            <a:gsLst>
              <a:gs pos="60000">
                <a:srgbClr val="6995A5"/>
              </a:gs>
              <a:gs pos="60000">
                <a:srgbClr val="719EAE"/>
              </a:gs>
            </a:gsLst>
            <a:lin ang="15600000" scaled="0"/>
          </a:gradFill>
          <a:ln w="12700">
            <a:miter lim="400000"/>
          </a:ln>
        </p:spPr>
        <p:txBody>
          <a:bodyPr lIns="30000" tIns="30000" rIns="30000" bIns="30000" anchor="ctr"/>
          <a:lstStyle/>
          <a:p>
            <a:pPr algn="ctr" defTabSz="345002" hangingPunct="0">
              <a:defRPr sz="2200" b="0">
                <a:solidFill>
                  <a:srgbClr val="FFFFFF"/>
                </a:solidFill>
                <a:latin typeface="+mn-lt"/>
                <a:ea typeface="+mn-ea"/>
                <a:cs typeface="+mn-cs"/>
                <a:sym typeface="Helvetica Neue Medium"/>
              </a:defRPr>
            </a:pPr>
            <a:endParaRPr sz="1300" kern="0">
              <a:solidFill>
                <a:srgbClr val="FFFFFF"/>
              </a:solidFill>
              <a:sym typeface="Helvetica Neue Medium"/>
            </a:endParaRPr>
          </a:p>
        </p:txBody>
      </p:sp>
      <p:sp>
        <p:nvSpPr>
          <p:cNvPr id="683" name="Afgeronde rechthoek"/>
          <p:cNvSpPr/>
          <p:nvPr/>
        </p:nvSpPr>
        <p:spPr>
          <a:xfrm>
            <a:off x="6457634" y="4435847"/>
            <a:ext cx="1327431" cy="2106059"/>
          </a:xfrm>
          <a:prstGeom prst="roundRect">
            <a:avLst>
              <a:gd name="adj" fmla="val 7568"/>
            </a:avLst>
          </a:prstGeom>
          <a:gradFill>
            <a:gsLst>
              <a:gs pos="60000">
                <a:srgbClr val="6995A5"/>
              </a:gs>
              <a:gs pos="60000">
                <a:srgbClr val="719EAE"/>
              </a:gs>
            </a:gsLst>
            <a:lin ang="15600000" scaled="0"/>
          </a:gradFill>
          <a:ln w="12700">
            <a:miter lim="400000"/>
          </a:ln>
        </p:spPr>
        <p:txBody>
          <a:bodyPr lIns="30000" tIns="30000" rIns="30000" bIns="30000" anchor="ctr"/>
          <a:lstStyle/>
          <a:p>
            <a:pPr algn="ctr" defTabSz="345002" hangingPunct="0">
              <a:defRPr sz="2200" b="0">
                <a:solidFill>
                  <a:srgbClr val="FFFFFF"/>
                </a:solidFill>
                <a:latin typeface="+mn-lt"/>
                <a:ea typeface="+mn-ea"/>
                <a:cs typeface="+mn-cs"/>
                <a:sym typeface="Helvetica Neue Medium"/>
              </a:defRPr>
            </a:pPr>
            <a:endParaRPr sz="1300" kern="0">
              <a:solidFill>
                <a:srgbClr val="FFFFFF"/>
              </a:solidFill>
              <a:sym typeface="Helvetica Neue Medium"/>
            </a:endParaRPr>
          </a:p>
        </p:txBody>
      </p:sp>
      <p:sp>
        <p:nvSpPr>
          <p:cNvPr id="684" name="Afgeronde rechthoek"/>
          <p:cNvSpPr/>
          <p:nvPr/>
        </p:nvSpPr>
        <p:spPr>
          <a:xfrm>
            <a:off x="1354831" y="312308"/>
            <a:ext cx="6434341" cy="6233387"/>
          </a:xfrm>
          <a:prstGeom prst="roundRect">
            <a:avLst>
              <a:gd name="adj" fmla="val 12654"/>
            </a:avLst>
          </a:prstGeom>
          <a:gradFill>
            <a:gsLst>
              <a:gs pos="60000">
                <a:srgbClr val="6995A5"/>
              </a:gs>
              <a:gs pos="60000">
                <a:srgbClr val="719EAE"/>
              </a:gs>
            </a:gsLst>
            <a:lin ang="15600000" scaled="0"/>
          </a:gradFill>
          <a:ln w="12700">
            <a:miter lim="400000"/>
          </a:ln>
        </p:spPr>
        <p:txBody>
          <a:bodyPr lIns="30000" tIns="30000" rIns="30000" bIns="30000" anchor="ctr"/>
          <a:lstStyle/>
          <a:p>
            <a:pPr algn="ctr" defTabSz="345002" hangingPunct="0">
              <a:defRPr sz="2200" b="0">
                <a:solidFill>
                  <a:srgbClr val="FFFFFF"/>
                </a:solidFill>
                <a:latin typeface="+mn-lt"/>
                <a:ea typeface="+mn-ea"/>
                <a:cs typeface="+mn-cs"/>
                <a:sym typeface="Helvetica Neue Medium"/>
              </a:defRPr>
            </a:pPr>
            <a:endParaRPr sz="1300" kern="0">
              <a:solidFill>
                <a:srgbClr val="FFFFFF"/>
              </a:solidFill>
              <a:sym typeface="Helvetica Neue Medium"/>
            </a:endParaRPr>
          </a:p>
        </p:txBody>
      </p:sp>
      <p:grpSp>
        <p:nvGrpSpPr>
          <p:cNvPr id="12" name="Groep 11"/>
          <p:cNvGrpSpPr/>
          <p:nvPr/>
        </p:nvGrpSpPr>
        <p:grpSpPr>
          <a:xfrm>
            <a:off x="3253198" y="196426"/>
            <a:ext cx="2637607" cy="826415"/>
            <a:chOff x="3091217" y="196425"/>
            <a:chExt cx="2637606" cy="826415"/>
          </a:xfrm>
        </p:grpSpPr>
        <p:sp>
          <p:nvSpPr>
            <p:cNvPr id="13" name="Afgeronde rechthoek"/>
            <p:cNvSpPr/>
            <p:nvPr/>
          </p:nvSpPr>
          <p:spPr>
            <a:xfrm>
              <a:off x="3091217" y="196425"/>
              <a:ext cx="2637606" cy="826415"/>
            </a:xfrm>
            <a:prstGeom prst="roundRect">
              <a:avLst>
                <a:gd name="adj" fmla="val 16208"/>
              </a:avLst>
            </a:prstGeom>
            <a:solidFill>
              <a:srgbClr val="FFFFFF"/>
            </a:solidFill>
            <a:ln w="12700">
              <a:miter lim="400000"/>
            </a:ln>
          </p:spPr>
          <p:txBody>
            <a:bodyPr lIns="30000" tIns="30000" rIns="30000" bIns="30000" anchor="ctr"/>
            <a:lstStyle/>
            <a:p>
              <a:pPr algn="ctr" defTabSz="345002" hangingPunct="0">
                <a:spcBef>
                  <a:spcPts val="2481"/>
                </a:spcBef>
                <a:defRPr sz="3200" b="0">
                  <a:solidFill>
                    <a:srgbClr val="85A747"/>
                  </a:solidFill>
                  <a:latin typeface="Roboto Regular"/>
                  <a:ea typeface="Roboto Regular"/>
                  <a:cs typeface="Roboto Regular"/>
                  <a:sym typeface="Roboto Regular"/>
                </a:defRPr>
              </a:pPr>
              <a:endParaRPr sz="1900" kern="0">
                <a:solidFill>
                  <a:srgbClr val="85A747"/>
                </a:solidFill>
                <a:latin typeface="Roboto Regular"/>
                <a:ea typeface="Roboto Regular"/>
                <a:cs typeface="Roboto Regular"/>
                <a:sym typeface="Roboto Regular"/>
              </a:endParaRPr>
            </a:p>
          </p:txBody>
        </p:sp>
        <p:pic>
          <p:nvPicPr>
            <p:cNvPr id="14" name="Afbeelding 13">
              <a:extLst>
                <a:ext uri="{FF2B5EF4-FFF2-40B4-BE49-F238E27FC236}">
                  <a16:creationId xmlns="" xmlns:a16="http://schemas.microsoft.com/office/drawing/2014/main" id="{4C4D43CA-E493-C440-8D2F-FCE2A862C4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2178" y="451229"/>
              <a:ext cx="867842" cy="443340"/>
            </a:xfrm>
            <a:prstGeom prst="rect">
              <a:avLst/>
            </a:prstGeom>
          </p:spPr>
        </p:pic>
        <p:pic>
          <p:nvPicPr>
            <p:cNvPr id="15" name="Afbeelding 14">
              <a:extLst>
                <a:ext uri="{FF2B5EF4-FFF2-40B4-BE49-F238E27FC236}">
                  <a16:creationId xmlns="" xmlns:a16="http://schemas.microsoft.com/office/drawing/2014/main" id="{5153A677-1DD3-054C-8AF9-DD809DE983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30744" y="316316"/>
              <a:ext cx="489490" cy="616385"/>
            </a:xfrm>
            <a:prstGeom prst="rect">
              <a:avLst/>
            </a:prstGeom>
          </p:spPr>
        </p:pic>
      </p:grpSp>
      <p:sp>
        <p:nvSpPr>
          <p:cNvPr id="16" name="Eerlijk zullen we alles delen"/>
          <p:cNvSpPr/>
          <p:nvPr/>
        </p:nvSpPr>
        <p:spPr>
          <a:xfrm>
            <a:off x="6828416" y="1895327"/>
            <a:ext cx="2001261" cy="3162300"/>
          </a:xfrm>
          <a:prstGeom prst="roundRect">
            <a:avLst>
              <a:gd name="adj" fmla="val 7704"/>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0000" tIns="30000" rIns="30000" bIns="30000" anchor="ctr"/>
          <a:lstStyle>
            <a:lvl1pPr>
              <a:defRPr sz="6000" b="0">
                <a:latin typeface="+mj-lt"/>
                <a:ea typeface="+mj-ea"/>
                <a:cs typeface="+mj-cs"/>
                <a:sym typeface="Interstate BoldCondensed"/>
              </a:defRPr>
            </a:lvl1pPr>
          </a:lstStyle>
          <a:p>
            <a:pPr algn="ctr" defTabSz="345002" hangingPunct="0">
              <a:defRPr sz="8000" b="0">
                <a:latin typeface="+mj-lt"/>
                <a:ea typeface="+mj-ea"/>
                <a:cs typeface="+mj-cs"/>
                <a:sym typeface="Interstate BoldCondensed"/>
              </a:defRPr>
            </a:pPr>
            <a:r>
              <a:rPr lang="nl-NL" sz="1800" kern="0" dirty="0">
                <a:solidFill>
                  <a:srgbClr val="000000"/>
                </a:solidFill>
                <a:cs typeface="Arial" panose="020B0604020202020204" pitchFamily="34" charset="0"/>
              </a:rPr>
              <a:t>Gesprekken met twee miljonairs…</a:t>
            </a:r>
          </a:p>
          <a:p>
            <a:pPr algn="ctr" defTabSz="345002" hangingPunct="0">
              <a:defRPr sz="8000" b="0">
                <a:latin typeface="+mj-lt"/>
                <a:ea typeface="+mj-ea"/>
                <a:cs typeface="+mj-cs"/>
                <a:sym typeface="Interstate BoldCondensed"/>
              </a:defRPr>
            </a:pPr>
            <a:endParaRPr lang="nl-NL" sz="1800" kern="0" dirty="0">
              <a:solidFill>
                <a:srgbClr val="000000"/>
              </a:solidFill>
              <a:cs typeface="Arial" panose="020B0604020202020204" pitchFamily="34" charset="0"/>
            </a:endParaRPr>
          </a:p>
          <a:p>
            <a:pPr algn="ctr" defTabSz="345002" hangingPunct="0">
              <a:defRPr sz="8000" b="0">
                <a:latin typeface="+mj-lt"/>
                <a:ea typeface="+mj-ea"/>
                <a:cs typeface="+mj-cs"/>
                <a:sym typeface="Interstate BoldCondensed"/>
              </a:defRPr>
            </a:pPr>
            <a:r>
              <a:rPr lang="nl-NL" sz="1800" kern="0" dirty="0">
                <a:solidFill>
                  <a:srgbClr val="000000"/>
                </a:solidFill>
                <a:cs typeface="Arial" panose="020B0604020202020204" pitchFamily="34" charset="0"/>
              </a:rPr>
              <a:t>Armoede verzachten door…</a:t>
            </a:r>
          </a:p>
          <a:p>
            <a:pPr algn="ctr" defTabSz="345002" hangingPunct="0">
              <a:defRPr sz="8000" b="0">
                <a:latin typeface="+mj-lt"/>
                <a:ea typeface="+mj-ea"/>
                <a:cs typeface="+mj-cs"/>
                <a:sym typeface="Interstate BoldCondensed"/>
              </a:defRPr>
            </a:pPr>
            <a:endParaRPr lang="nl-NL" sz="1800" kern="0" dirty="0">
              <a:solidFill>
                <a:srgbClr val="000000"/>
              </a:solidFill>
              <a:cs typeface="Arial" panose="020B0604020202020204" pitchFamily="34" charset="0"/>
            </a:endParaRPr>
          </a:p>
          <a:p>
            <a:pPr algn="ctr" defTabSz="345002" hangingPunct="0">
              <a:defRPr sz="8000" b="0">
                <a:latin typeface="+mj-lt"/>
                <a:ea typeface="+mj-ea"/>
                <a:cs typeface="+mj-cs"/>
                <a:sym typeface="Interstate BoldCondensed"/>
              </a:defRPr>
            </a:pPr>
            <a:r>
              <a:rPr lang="nl-NL" sz="1800" kern="0" dirty="0">
                <a:solidFill>
                  <a:srgbClr val="000000"/>
                </a:solidFill>
                <a:cs typeface="Arial" panose="020B0604020202020204" pitchFamily="34" charset="0"/>
              </a:rPr>
              <a:t>QUIET COMMUNITY!</a:t>
            </a:r>
          </a:p>
        </p:txBody>
      </p:sp>
      <p:pic>
        <p:nvPicPr>
          <p:cNvPr id="17" name="Quiet_artikel_Lips_2.pdf" descr="Quiet_artikel_Lips_2.pdf">
            <a:extLst>
              <a:ext uri="{FF2B5EF4-FFF2-40B4-BE49-F238E27FC236}">
                <a16:creationId xmlns="" xmlns:a16="http://schemas.microsoft.com/office/drawing/2014/main" id="{4C451339-B3AA-DD42-838C-38B9CA3D7519}"/>
              </a:ext>
            </a:extLst>
          </p:cNvPr>
          <p:cNvPicPr>
            <a:picLocks noChangeAspect="1"/>
          </p:cNvPicPr>
          <p:nvPr/>
        </p:nvPicPr>
        <p:blipFill>
          <a:blip r:embed="rId4"/>
          <a:stretch>
            <a:fillRect/>
          </a:stretch>
        </p:blipFill>
        <p:spPr>
          <a:xfrm>
            <a:off x="516406" y="1636357"/>
            <a:ext cx="6081040" cy="4030747"/>
          </a:xfrm>
          <a:prstGeom prst="rect">
            <a:avLst/>
          </a:prstGeom>
          <a:ln w="12700">
            <a:miter lim="400000"/>
          </a:ln>
        </p:spPr>
      </p:pic>
    </p:spTree>
    <p:extLst>
      <p:ext uri="{BB962C8B-B14F-4D97-AF65-F5344CB8AC3E}">
        <p14:creationId xmlns:p14="http://schemas.microsoft.com/office/powerpoint/2010/main" val="975804114"/>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073572" y="1166517"/>
            <a:ext cx="316291" cy="116115"/>
          </a:xfrm>
          <a:custGeom>
            <a:avLst/>
            <a:gdLst/>
            <a:ahLst/>
            <a:cxnLst/>
            <a:rect l="l" t="t" r="r" b="b"/>
            <a:pathLst>
              <a:path w="332104" h="121919">
                <a:moveTo>
                  <a:pt x="39997" y="115518"/>
                </a:moveTo>
                <a:lnTo>
                  <a:pt x="34261" y="115518"/>
                </a:lnTo>
                <a:lnTo>
                  <a:pt x="19496" y="111861"/>
                </a:lnTo>
                <a:lnTo>
                  <a:pt x="8765" y="100946"/>
                </a:lnTo>
                <a:lnTo>
                  <a:pt x="2216" y="82859"/>
                </a:lnTo>
                <a:lnTo>
                  <a:pt x="0" y="57685"/>
                </a:lnTo>
                <a:lnTo>
                  <a:pt x="2216" y="32534"/>
                </a:lnTo>
                <a:lnTo>
                  <a:pt x="8765" y="14498"/>
                </a:lnTo>
                <a:lnTo>
                  <a:pt x="19496" y="3634"/>
                </a:lnTo>
                <a:lnTo>
                  <a:pt x="34261" y="0"/>
                </a:lnTo>
                <a:lnTo>
                  <a:pt x="48984" y="3634"/>
                </a:lnTo>
                <a:lnTo>
                  <a:pt x="59778" y="14498"/>
                </a:lnTo>
                <a:lnTo>
                  <a:pt x="60476" y="16392"/>
                </a:lnTo>
                <a:lnTo>
                  <a:pt x="34261" y="16392"/>
                </a:lnTo>
                <a:lnTo>
                  <a:pt x="27575" y="18938"/>
                </a:lnTo>
                <a:lnTo>
                  <a:pt x="22965" y="26622"/>
                </a:lnTo>
                <a:lnTo>
                  <a:pt x="20297" y="39514"/>
                </a:lnTo>
                <a:lnTo>
                  <a:pt x="19438" y="57685"/>
                </a:lnTo>
                <a:lnTo>
                  <a:pt x="20296" y="75854"/>
                </a:lnTo>
                <a:lnTo>
                  <a:pt x="22961" y="88744"/>
                </a:lnTo>
                <a:lnTo>
                  <a:pt x="27569" y="96427"/>
                </a:lnTo>
                <a:lnTo>
                  <a:pt x="34254" y="98972"/>
                </a:lnTo>
                <a:lnTo>
                  <a:pt x="60485" y="98972"/>
                </a:lnTo>
                <a:lnTo>
                  <a:pt x="59917" y="100190"/>
                </a:lnTo>
                <a:lnTo>
                  <a:pt x="62306" y="103681"/>
                </a:lnTo>
                <a:lnTo>
                  <a:pt x="65335" y="105506"/>
                </a:lnTo>
                <a:lnTo>
                  <a:pt x="70639" y="105506"/>
                </a:lnTo>
                <a:lnTo>
                  <a:pt x="70639" y="111196"/>
                </a:lnTo>
                <a:lnTo>
                  <a:pt x="49403" y="111196"/>
                </a:lnTo>
                <a:lnTo>
                  <a:pt x="44780" y="114230"/>
                </a:lnTo>
                <a:lnTo>
                  <a:pt x="39997" y="115518"/>
                </a:lnTo>
                <a:close/>
              </a:path>
              <a:path w="332104" h="121919">
                <a:moveTo>
                  <a:pt x="66370" y="82729"/>
                </a:moveTo>
                <a:lnTo>
                  <a:pt x="46991" y="82729"/>
                </a:lnTo>
                <a:lnTo>
                  <a:pt x="48427" y="74988"/>
                </a:lnTo>
                <a:lnTo>
                  <a:pt x="49079" y="66639"/>
                </a:lnTo>
                <a:lnTo>
                  <a:pt x="49079" y="57685"/>
                </a:lnTo>
                <a:lnTo>
                  <a:pt x="48220" y="39514"/>
                </a:lnTo>
                <a:lnTo>
                  <a:pt x="45554" y="26622"/>
                </a:lnTo>
                <a:lnTo>
                  <a:pt x="40945" y="18938"/>
                </a:lnTo>
                <a:lnTo>
                  <a:pt x="34261" y="16392"/>
                </a:lnTo>
                <a:lnTo>
                  <a:pt x="60476" y="16392"/>
                </a:lnTo>
                <a:lnTo>
                  <a:pt x="66419" y="32534"/>
                </a:lnTo>
                <a:lnTo>
                  <a:pt x="68682" y="57685"/>
                </a:lnTo>
                <a:lnTo>
                  <a:pt x="68231" y="70132"/>
                </a:lnTo>
                <a:lnTo>
                  <a:pt x="66749" y="81328"/>
                </a:lnTo>
                <a:lnTo>
                  <a:pt x="66370" y="82729"/>
                </a:lnTo>
                <a:close/>
              </a:path>
              <a:path w="332104" h="121919">
                <a:moveTo>
                  <a:pt x="60485" y="98972"/>
                </a:moveTo>
                <a:lnTo>
                  <a:pt x="36964" y="98972"/>
                </a:lnTo>
                <a:lnTo>
                  <a:pt x="39185" y="98212"/>
                </a:lnTo>
                <a:lnTo>
                  <a:pt x="41097" y="96391"/>
                </a:lnTo>
                <a:lnTo>
                  <a:pt x="39979" y="94112"/>
                </a:lnTo>
                <a:lnTo>
                  <a:pt x="38240" y="91990"/>
                </a:lnTo>
                <a:lnTo>
                  <a:pt x="35980" y="90169"/>
                </a:lnTo>
                <a:lnTo>
                  <a:pt x="35980" y="73319"/>
                </a:lnTo>
                <a:lnTo>
                  <a:pt x="41257" y="74686"/>
                </a:lnTo>
                <a:lnTo>
                  <a:pt x="44921" y="77569"/>
                </a:lnTo>
                <a:lnTo>
                  <a:pt x="46991" y="82729"/>
                </a:lnTo>
                <a:lnTo>
                  <a:pt x="66370" y="82729"/>
                </a:lnTo>
                <a:lnTo>
                  <a:pt x="64042" y="91329"/>
                </a:lnTo>
                <a:lnTo>
                  <a:pt x="60485" y="98972"/>
                </a:lnTo>
                <a:close/>
              </a:path>
              <a:path w="332104" h="121919">
                <a:moveTo>
                  <a:pt x="70639" y="121294"/>
                </a:moveTo>
                <a:lnTo>
                  <a:pt x="60556" y="121294"/>
                </a:lnTo>
                <a:lnTo>
                  <a:pt x="54342" y="118329"/>
                </a:lnTo>
                <a:lnTo>
                  <a:pt x="49403" y="111196"/>
                </a:lnTo>
                <a:lnTo>
                  <a:pt x="70639" y="111196"/>
                </a:lnTo>
                <a:lnTo>
                  <a:pt x="70639" y="121294"/>
                </a:lnTo>
                <a:close/>
              </a:path>
              <a:path w="332104" h="121919">
                <a:moveTo>
                  <a:pt x="116147" y="115365"/>
                </a:moveTo>
                <a:lnTo>
                  <a:pt x="102314" y="113123"/>
                </a:lnTo>
                <a:lnTo>
                  <a:pt x="92859" y="106313"/>
                </a:lnTo>
                <a:lnTo>
                  <a:pt x="87439" y="94808"/>
                </a:lnTo>
                <a:lnTo>
                  <a:pt x="85708" y="78479"/>
                </a:lnTo>
                <a:lnTo>
                  <a:pt x="85708" y="2153"/>
                </a:lnTo>
                <a:lnTo>
                  <a:pt x="105298" y="2153"/>
                </a:lnTo>
                <a:lnTo>
                  <a:pt x="105298" y="93055"/>
                </a:lnTo>
                <a:lnTo>
                  <a:pt x="107482" y="98212"/>
                </a:lnTo>
                <a:lnTo>
                  <a:pt x="143362" y="98212"/>
                </a:lnTo>
                <a:lnTo>
                  <a:pt x="139508" y="106313"/>
                </a:lnTo>
                <a:lnTo>
                  <a:pt x="130001" y="113123"/>
                </a:lnTo>
                <a:lnTo>
                  <a:pt x="116147" y="115365"/>
                </a:lnTo>
                <a:close/>
              </a:path>
              <a:path w="332104" h="121919">
                <a:moveTo>
                  <a:pt x="143362" y="98212"/>
                </a:moveTo>
                <a:lnTo>
                  <a:pt x="124211" y="98212"/>
                </a:lnTo>
                <a:lnTo>
                  <a:pt x="126396" y="92594"/>
                </a:lnTo>
                <a:lnTo>
                  <a:pt x="126396" y="2153"/>
                </a:lnTo>
                <a:lnTo>
                  <a:pt x="146737" y="2153"/>
                </a:lnTo>
                <a:lnTo>
                  <a:pt x="146737" y="78479"/>
                </a:lnTo>
                <a:lnTo>
                  <a:pt x="144982" y="94808"/>
                </a:lnTo>
                <a:lnTo>
                  <a:pt x="143362" y="98212"/>
                </a:lnTo>
                <a:close/>
              </a:path>
              <a:path w="332104" h="121919">
                <a:moveTo>
                  <a:pt x="187763" y="95458"/>
                </a:moveTo>
                <a:lnTo>
                  <a:pt x="168587" y="95458"/>
                </a:lnTo>
                <a:lnTo>
                  <a:pt x="168587" y="18660"/>
                </a:lnTo>
                <a:lnTo>
                  <a:pt x="161806" y="18660"/>
                </a:lnTo>
                <a:lnTo>
                  <a:pt x="161806" y="1433"/>
                </a:lnTo>
                <a:lnTo>
                  <a:pt x="194206" y="1433"/>
                </a:lnTo>
                <a:lnTo>
                  <a:pt x="194206" y="18851"/>
                </a:lnTo>
                <a:lnTo>
                  <a:pt x="187874" y="18851"/>
                </a:lnTo>
                <a:lnTo>
                  <a:pt x="187763" y="95458"/>
                </a:lnTo>
                <a:close/>
              </a:path>
              <a:path w="332104" h="121919">
                <a:moveTo>
                  <a:pt x="194206" y="18996"/>
                </a:moveTo>
                <a:lnTo>
                  <a:pt x="187874" y="18851"/>
                </a:lnTo>
                <a:lnTo>
                  <a:pt x="194206" y="18851"/>
                </a:lnTo>
                <a:lnTo>
                  <a:pt x="194206" y="18996"/>
                </a:lnTo>
                <a:close/>
              </a:path>
              <a:path w="332104" h="121919">
                <a:moveTo>
                  <a:pt x="193453" y="113398"/>
                </a:moveTo>
                <a:lnTo>
                  <a:pt x="162563" y="113398"/>
                </a:lnTo>
                <a:lnTo>
                  <a:pt x="162563" y="95458"/>
                </a:lnTo>
                <a:lnTo>
                  <a:pt x="193453" y="95458"/>
                </a:lnTo>
                <a:lnTo>
                  <a:pt x="193453" y="113398"/>
                </a:lnTo>
                <a:close/>
              </a:path>
              <a:path w="332104" h="121919">
                <a:moveTo>
                  <a:pt x="267292" y="113398"/>
                </a:moveTo>
                <a:lnTo>
                  <a:pt x="209275" y="113398"/>
                </a:lnTo>
                <a:lnTo>
                  <a:pt x="209275" y="2153"/>
                </a:lnTo>
                <a:lnTo>
                  <a:pt x="265062" y="2153"/>
                </a:lnTo>
                <a:lnTo>
                  <a:pt x="259057" y="19430"/>
                </a:lnTo>
                <a:lnTo>
                  <a:pt x="228864" y="19430"/>
                </a:lnTo>
                <a:lnTo>
                  <a:pt x="228864" y="47367"/>
                </a:lnTo>
                <a:lnTo>
                  <a:pt x="255235" y="47367"/>
                </a:lnTo>
                <a:lnTo>
                  <a:pt x="255235" y="64594"/>
                </a:lnTo>
                <a:lnTo>
                  <a:pt x="228864" y="64594"/>
                </a:lnTo>
                <a:lnTo>
                  <a:pt x="228864" y="95458"/>
                </a:lnTo>
                <a:lnTo>
                  <a:pt x="267292" y="95458"/>
                </a:lnTo>
                <a:lnTo>
                  <a:pt x="267292" y="113398"/>
                </a:lnTo>
                <a:close/>
              </a:path>
              <a:path w="332104" h="121919">
                <a:moveTo>
                  <a:pt x="259034" y="19496"/>
                </a:moveTo>
                <a:lnTo>
                  <a:pt x="228864" y="19430"/>
                </a:lnTo>
                <a:lnTo>
                  <a:pt x="259057" y="19430"/>
                </a:lnTo>
                <a:close/>
              </a:path>
              <a:path w="332104" h="121919">
                <a:moveTo>
                  <a:pt x="326550" y="18660"/>
                </a:moveTo>
                <a:lnTo>
                  <a:pt x="271812" y="18660"/>
                </a:lnTo>
                <a:lnTo>
                  <a:pt x="271812" y="2153"/>
                </a:lnTo>
                <a:lnTo>
                  <a:pt x="331665" y="2153"/>
                </a:lnTo>
                <a:lnTo>
                  <a:pt x="326550" y="18660"/>
                </a:lnTo>
                <a:close/>
              </a:path>
              <a:path w="332104" h="121919">
                <a:moveTo>
                  <a:pt x="311743" y="113398"/>
                </a:moveTo>
                <a:lnTo>
                  <a:pt x="292154" y="113398"/>
                </a:lnTo>
                <a:lnTo>
                  <a:pt x="292154" y="18660"/>
                </a:lnTo>
                <a:lnTo>
                  <a:pt x="311743" y="18660"/>
                </a:lnTo>
                <a:lnTo>
                  <a:pt x="311743" y="113398"/>
                </a:lnTo>
                <a:close/>
              </a:path>
            </a:pathLst>
          </a:custGeom>
          <a:solidFill>
            <a:srgbClr val="000000"/>
          </a:solidFill>
        </p:spPr>
        <p:txBody>
          <a:bodyPr wrap="square" lIns="0" tIns="0" rIns="0" bIns="0" rtlCol="0"/>
          <a:lstStyle/>
          <a:p>
            <a:endParaRPr sz="1715"/>
          </a:p>
        </p:txBody>
      </p:sp>
      <p:grpSp>
        <p:nvGrpSpPr>
          <p:cNvPr id="12" name="Group 11">
            <a:extLst>
              <a:ext uri="{FF2B5EF4-FFF2-40B4-BE49-F238E27FC236}">
                <a16:creationId xmlns="" xmlns:a16="http://schemas.microsoft.com/office/drawing/2014/main" id="{C1F3F960-E3C3-4EA6-8B10-6DA4CA0D1BDD}"/>
              </a:ext>
            </a:extLst>
          </p:cNvPr>
          <p:cNvGrpSpPr/>
          <p:nvPr/>
        </p:nvGrpSpPr>
        <p:grpSpPr>
          <a:xfrm>
            <a:off x="8158479" y="1303252"/>
            <a:ext cx="146476" cy="49528"/>
            <a:chOff x="8833401" y="1277260"/>
            <a:chExt cx="153800" cy="52004"/>
          </a:xfrm>
        </p:grpSpPr>
        <p:sp>
          <p:nvSpPr>
            <p:cNvPr id="3" name="object 3"/>
            <p:cNvSpPr/>
            <p:nvPr/>
          </p:nvSpPr>
          <p:spPr>
            <a:xfrm>
              <a:off x="8833401" y="1278826"/>
              <a:ext cx="24765" cy="39370"/>
            </a:xfrm>
            <a:custGeom>
              <a:avLst/>
              <a:gdLst/>
              <a:ahLst/>
              <a:cxnLst/>
              <a:rect l="l" t="t" r="r" b="b"/>
              <a:pathLst>
                <a:path w="24765" h="39369">
                  <a:moveTo>
                    <a:pt x="24344" y="6704"/>
                  </a:moveTo>
                  <a:lnTo>
                    <a:pt x="0" y="6704"/>
                  </a:lnTo>
                  <a:lnTo>
                    <a:pt x="0" y="0"/>
                  </a:lnTo>
                  <a:lnTo>
                    <a:pt x="24344" y="0"/>
                  </a:lnTo>
                  <a:lnTo>
                    <a:pt x="24344" y="6704"/>
                  </a:lnTo>
                  <a:close/>
                </a:path>
                <a:path w="24765" h="39369">
                  <a:moveTo>
                    <a:pt x="15838" y="39116"/>
                  </a:moveTo>
                  <a:lnTo>
                    <a:pt x="8505" y="39116"/>
                  </a:lnTo>
                  <a:lnTo>
                    <a:pt x="8505" y="6704"/>
                  </a:lnTo>
                  <a:lnTo>
                    <a:pt x="15838" y="6704"/>
                  </a:lnTo>
                  <a:lnTo>
                    <a:pt x="15838" y="39116"/>
                  </a:lnTo>
                  <a:close/>
                </a:path>
              </a:pathLst>
            </a:custGeom>
            <a:solidFill>
              <a:srgbClr val="231F20"/>
            </a:solidFill>
          </p:spPr>
          <p:txBody>
            <a:bodyPr wrap="square" lIns="0" tIns="0" rIns="0" bIns="0" rtlCol="0"/>
            <a:lstStyle/>
            <a:p>
              <a:endParaRPr sz="1715"/>
            </a:p>
          </p:txBody>
        </p:sp>
        <p:sp>
          <p:nvSpPr>
            <p:cNvPr id="4" name="object 4"/>
            <p:cNvSpPr/>
            <p:nvPr/>
          </p:nvSpPr>
          <p:spPr>
            <a:xfrm>
              <a:off x="8861792" y="1277372"/>
              <a:ext cx="8890" cy="40640"/>
            </a:xfrm>
            <a:custGeom>
              <a:avLst/>
              <a:gdLst/>
              <a:ahLst/>
              <a:cxnLst/>
              <a:rect l="l" t="t" r="r" b="b"/>
              <a:pathLst>
                <a:path w="8890" h="40640">
                  <a:moveTo>
                    <a:pt x="7862" y="40570"/>
                  </a:moveTo>
                  <a:lnTo>
                    <a:pt x="939" y="40570"/>
                  </a:lnTo>
                  <a:lnTo>
                    <a:pt x="939" y="11232"/>
                  </a:lnTo>
                  <a:lnTo>
                    <a:pt x="7862" y="11232"/>
                  </a:lnTo>
                  <a:lnTo>
                    <a:pt x="7862" y="40570"/>
                  </a:lnTo>
                  <a:close/>
                </a:path>
                <a:path w="8890" h="40640">
                  <a:moveTo>
                    <a:pt x="5612" y="8382"/>
                  </a:moveTo>
                  <a:lnTo>
                    <a:pt x="3188" y="8382"/>
                  </a:lnTo>
                  <a:lnTo>
                    <a:pt x="2151" y="7974"/>
                  </a:lnTo>
                  <a:lnTo>
                    <a:pt x="430" y="6334"/>
                  </a:lnTo>
                  <a:lnTo>
                    <a:pt x="0" y="5347"/>
                  </a:lnTo>
                  <a:lnTo>
                    <a:pt x="0" y="3036"/>
                  </a:lnTo>
                  <a:lnTo>
                    <a:pt x="430" y="2050"/>
                  </a:lnTo>
                  <a:lnTo>
                    <a:pt x="2151" y="410"/>
                  </a:lnTo>
                  <a:lnTo>
                    <a:pt x="3188" y="0"/>
                  </a:lnTo>
                  <a:lnTo>
                    <a:pt x="5612" y="0"/>
                  </a:lnTo>
                  <a:lnTo>
                    <a:pt x="6648" y="410"/>
                  </a:lnTo>
                  <a:lnTo>
                    <a:pt x="8369" y="2050"/>
                  </a:lnTo>
                  <a:lnTo>
                    <a:pt x="8800" y="3036"/>
                  </a:lnTo>
                  <a:lnTo>
                    <a:pt x="8800" y="5347"/>
                  </a:lnTo>
                  <a:lnTo>
                    <a:pt x="8369" y="6334"/>
                  </a:lnTo>
                  <a:lnTo>
                    <a:pt x="6648" y="7974"/>
                  </a:lnTo>
                  <a:lnTo>
                    <a:pt x="5612" y="8382"/>
                  </a:lnTo>
                  <a:close/>
                </a:path>
              </a:pathLst>
            </a:custGeom>
            <a:solidFill>
              <a:srgbClr val="231F20"/>
            </a:solidFill>
          </p:spPr>
          <p:txBody>
            <a:bodyPr wrap="square" lIns="0" tIns="0" rIns="0" bIns="0" rtlCol="0"/>
            <a:lstStyle/>
            <a:p>
              <a:endParaRPr sz="1715"/>
            </a:p>
          </p:txBody>
        </p:sp>
        <p:sp>
          <p:nvSpPr>
            <p:cNvPr id="5" name="object 5"/>
            <p:cNvSpPr/>
            <p:nvPr/>
          </p:nvSpPr>
          <p:spPr>
            <a:xfrm>
              <a:off x="8876693" y="1277260"/>
              <a:ext cx="6985" cy="41275"/>
            </a:xfrm>
            <a:custGeom>
              <a:avLst/>
              <a:gdLst/>
              <a:ahLst/>
              <a:cxnLst/>
              <a:rect l="l" t="t" r="r" b="b"/>
              <a:pathLst>
                <a:path w="6984" h="41275">
                  <a:moveTo>
                    <a:pt x="6922" y="40680"/>
                  </a:moveTo>
                  <a:lnTo>
                    <a:pt x="0" y="40680"/>
                  </a:lnTo>
                  <a:lnTo>
                    <a:pt x="0" y="3292"/>
                  </a:lnTo>
                  <a:lnTo>
                    <a:pt x="6922" y="0"/>
                  </a:lnTo>
                  <a:lnTo>
                    <a:pt x="6922" y="40680"/>
                  </a:lnTo>
                  <a:close/>
                </a:path>
              </a:pathLst>
            </a:custGeom>
            <a:solidFill>
              <a:srgbClr val="231F20"/>
            </a:solidFill>
          </p:spPr>
          <p:txBody>
            <a:bodyPr wrap="square" lIns="0" tIns="0" rIns="0" bIns="0" rtlCol="0"/>
            <a:lstStyle/>
            <a:p>
              <a:endParaRPr sz="1715"/>
            </a:p>
          </p:txBody>
        </p:sp>
        <p:sp>
          <p:nvSpPr>
            <p:cNvPr id="6" name="object 6"/>
            <p:cNvSpPr/>
            <p:nvPr/>
          </p:nvSpPr>
          <p:spPr>
            <a:xfrm>
              <a:off x="8890359" y="1277260"/>
              <a:ext cx="22225" cy="41910"/>
            </a:xfrm>
            <a:custGeom>
              <a:avLst/>
              <a:gdLst/>
              <a:ahLst/>
              <a:cxnLst/>
              <a:rect l="l" t="t" r="r" b="b"/>
              <a:pathLst>
                <a:path w="22225" h="41909">
                  <a:moveTo>
                    <a:pt x="6922" y="40680"/>
                  </a:moveTo>
                  <a:lnTo>
                    <a:pt x="0" y="40680"/>
                  </a:lnTo>
                  <a:lnTo>
                    <a:pt x="0" y="3292"/>
                  </a:lnTo>
                  <a:lnTo>
                    <a:pt x="6922" y="0"/>
                  </a:lnTo>
                  <a:lnTo>
                    <a:pt x="6922" y="13355"/>
                  </a:lnTo>
                  <a:lnTo>
                    <a:pt x="20376" y="13355"/>
                  </a:lnTo>
                  <a:lnTo>
                    <a:pt x="21823" y="15814"/>
                  </a:lnTo>
                  <a:lnTo>
                    <a:pt x="21823" y="16876"/>
                  </a:lnTo>
                  <a:lnTo>
                    <a:pt x="9483" y="16876"/>
                  </a:lnTo>
                  <a:lnTo>
                    <a:pt x="8057" y="17695"/>
                  </a:lnTo>
                  <a:lnTo>
                    <a:pt x="6922" y="19334"/>
                  </a:lnTo>
                  <a:lnTo>
                    <a:pt x="6922" y="32635"/>
                  </a:lnTo>
                  <a:lnTo>
                    <a:pt x="8134" y="34309"/>
                  </a:lnTo>
                  <a:lnTo>
                    <a:pt x="9600" y="35148"/>
                  </a:lnTo>
                  <a:lnTo>
                    <a:pt x="20630" y="35148"/>
                  </a:lnTo>
                  <a:lnTo>
                    <a:pt x="18409" y="39060"/>
                  </a:lnTo>
                  <a:lnTo>
                    <a:pt x="6922" y="39060"/>
                  </a:lnTo>
                  <a:lnTo>
                    <a:pt x="6922" y="40680"/>
                  </a:lnTo>
                  <a:close/>
                </a:path>
                <a:path w="22225" h="41909">
                  <a:moveTo>
                    <a:pt x="20376" y="13355"/>
                  </a:moveTo>
                  <a:lnTo>
                    <a:pt x="6922" y="13355"/>
                  </a:lnTo>
                  <a:lnTo>
                    <a:pt x="8643" y="11605"/>
                  </a:lnTo>
                  <a:lnTo>
                    <a:pt x="10618" y="10729"/>
                  </a:lnTo>
                  <a:lnTo>
                    <a:pt x="18831" y="10729"/>
                  </a:lnTo>
                  <a:lnTo>
                    <a:pt x="20376" y="13355"/>
                  </a:lnTo>
                  <a:close/>
                </a:path>
                <a:path w="22225" h="41909">
                  <a:moveTo>
                    <a:pt x="20630" y="35148"/>
                  </a:moveTo>
                  <a:lnTo>
                    <a:pt x="12573" y="35148"/>
                  </a:lnTo>
                  <a:lnTo>
                    <a:pt x="13463" y="34497"/>
                  </a:lnTo>
                  <a:lnTo>
                    <a:pt x="14519" y="31890"/>
                  </a:lnTo>
                  <a:lnTo>
                    <a:pt x="14656" y="30677"/>
                  </a:lnTo>
                  <a:lnTo>
                    <a:pt x="14783" y="22854"/>
                  </a:lnTo>
                  <a:lnTo>
                    <a:pt x="14529" y="20462"/>
                  </a:lnTo>
                  <a:lnTo>
                    <a:pt x="13512" y="17593"/>
                  </a:lnTo>
                  <a:lnTo>
                    <a:pt x="12573" y="16876"/>
                  </a:lnTo>
                  <a:lnTo>
                    <a:pt x="21823" y="16876"/>
                  </a:lnTo>
                  <a:lnTo>
                    <a:pt x="21823" y="30677"/>
                  </a:lnTo>
                  <a:lnTo>
                    <a:pt x="21087" y="34309"/>
                  </a:lnTo>
                  <a:lnTo>
                    <a:pt x="20630" y="35148"/>
                  </a:lnTo>
                  <a:close/>
                </a:path>
                <a:path w="22225" h="41909">
                  <a:moveTo>
                    <a:pt x="15506" y="41296"/>
                  </a:moveTo>
                  <a:lnTo>
                    <a:pt x="10187" y="41296"/>
                  </a:lnTo>
                  <a:lnTo>
                    <a:pt x="8408" y="40551"/>
                  </a:lnTo>
                  <a:lnTo>
                    <a:pt x="6922" y="39060"/>
                  </a:lnTo>
                  <a:lnTo>
                    <a:pt x="18409" y="39060"/>
                  </a:lnTo>
                  <a:lnTo>
                    <a:pt x="17950" y="39862"/>
                  </a:lnTo>
                  <a:lnTo>
                    <a:pt x="15506" y="41296"/>
                  </a:lnTo>
                  <a:close/>
                </a:path>
              </a:pathLst>
            </a:custGeom>
            <a:solidFill>
              <a:srgbClr val="231F20"/>
            </a:solidFill>
          </p:spPr>
          <p:txBody>
            <a:bodyPr wrap="square" lIns="0" tIns="0" rIns="0" bIns="0" rtlCol="0"/>
            <a:lstStyle/>
            <a:p>
              <a:endParaRPr sz="1715"/>
            </a:p>
          </p:txBody>
        </p:sp>
        <p:sp>
          <p:nvSpPr>
            <p:cNvPr id="7" name="object 7"/>
            <p:cNvSpPr/>
            <p:nvPr/>
          </p:nvSpPr>
          <p:spPr>
            <a:xfrm>
              <a:off x="8917344" y="1288603"/>
              <a:ext cx="20955" cy="30480"/>
            </a:xfrm>
            <a:custGeom>
              <a:avLst/>
              <a:gdLst/>
              <a:ahLst/>
              <a:cxnLst/>
              <a:rect l="l" t="t" r="r" b="b"/>
              <a:pathLst>
                <a:path w="20954" h="30480">
                  <a:moveTo>
                    <a:pt x="10323" y="29953"/>
                  </a:moveTo>
                  <a:lnTo>
                    <a:pt x="5083" y="29953"/>
                  </a:lnTo>
                  <a:lnTo>
                    <a:pt x="2893" y="29021"/>
                  </a:lnTo>
                  <a:lnTo>
                    <a:pt x="547" y="25557"/>
                  </a:lnTo>
                  <a:lnTo>
                    <a:pt x="77" y="23284"/>
                  </a:lnTo>
                  <a:lnTo>
                    <a:pt x="0" y="0"/>
                  </a:lnTo>
                  <a:lnTo>
                    <a:pt x="6922" y="0"/>
                  </a:lnTo>
                  <a:lnTo>
                    <a:pt x="7019" y="21681"/>
                  </a:lnTo>
                  <a:lnTo>
                    <a:pt x="7605" y="23284"/>
                  </a:lnTo>
                  <a:lnTo>
                    <a:pt x="8486" y="23805"/>
                  </a:lnTo>
                  <a:lnTo>
                    <a:pt x="20883" y="23805"/>
                  </a:lnTo>
                  <a:lnTo>
                    <a:pt x="20883" y="27325"/>
                  </a:lnTo>
                  <a:lnTo>
                    <a:pt x="13960" y="27325"/>
                  </a:lnTo>
                  <a:lnTo>
                    <a:pt x="12240" y="29077"/>
                  </a:lnTo>
                  <a:lnTo>
                    <a:pt x="10323" y="29953"/>
                  </a:lnTo>
                  <a:close/>
                </a:path>
                <a:path w="20954" h="30480">
                  <a:moveTo>
                    <a:pt x="20883" y="23805"/>
                  </a:moveTo>
                  <a:lnTo>
                    <a:pt x="11458" y="23805"/>
                  </a:lnTo>
                  <a:lnTo>
                    <a:pt x="12826" y="22987"/>
                  </a:lnTo>
                  <a:lnTo>
                    <a:pt x="13960" y="21346"/>
                  </a:lnTo>
                  <a:lnTo>
                    <a:pt x="13960" y="0"/>
                  </a:lnTo>
                  <a:lnTo>
                    <a:pt x="20883" y="0"/>
                  </a:lnTo>
                  <a:lnTo>
                    <a:pt x="20883" y="23805"/>
                  </a:lnTo>
                  <a:close/>
                </a:path>
                <a:path w="20954" h="30480">
                  <a:moveTo>
                    <a:pt x="20883" y="29337"/>
                  </a:moveTo>
                  <a:lnTo>
                    <a:pt x="13960" y="29337"/>
                  </a:lnTo>
                  <a:lnTo>
                    <a:pt x="13960" y="27325"/>
                  </a:lnTo>
                  <a:lnTo>
                    <a:pt x="20883" y="27325"/>
                  </a:lnTo>
                  <a:lnTo>
                    <a:pt x="20883" y="29337"/>
                  </a:lnTo>
                  <a:close/>
                </a:path>
              </a:pathLst>
            </a:custGeom>
            <a:solidFill>
              <a:srgbClr val="231F20"/>
            </a:solidFill>
          </p:spPr>
          <p:txBody>
            <a:bodyPr wrap="square" lIns="0" tIns="0" rIns="0" bIns="0" rtlCol="0"/>
            <a:lstStyle/>
            <a:p>
              <a:endParaRPr sz="1715"/>
            </a:p>
          </p:txBody>
        </p:sp>
        <p:sp>
          <p:nvSpPr>
            <p:cNvPr id="8" name="object 8"/>
            <p:cNvSpPr/>
            <p:nvPr/>
          </p:nvSpPr>
          <p:spPr>
            <a:xfrm>
              <a:off x="8944621" y="1287990"/>
              <a:ext cx="17780" cy="30480"/>
            </a:xfrm>
            <a:custGeom>
              <a:avLst/>
              <a:gdLst/>
              <a:ahLst/>
              <a:cxnLst/>
              <a:rect l="l" t="t" r="r" b="b"/>
              <a:pathLst>
                <a:path w="17779" h="30480">
                  <a:moveTo>
                    <a:pt x="17075" y="2627"/>
                  </a:moveTo>
                  <a:lnTo>
                    <a:pt x="6922" y="2627"/>
                  </a:lnTo>
                  <a:lnTo>
                    <a:pt x="8524" y="875"/>
                  </a:lnTo>
                  <a:lnTo>
                    <a:pt x="10402" y="0"/>
                  </a:lnTo>
                  <a:lnTo>
                    <a:pt x="14352" y="0"/>
                  </a:lnTo>
                  <a:lnTo>
                    <a:pt x="15974" y="502"/>
                  </a:lnTo>
                  <a:lnTo>
                    <a:pt x="17422" y="1508"/>
                  </a:lnTo>
                  <a:lnTo>
                    <a:pt x="17075" y="2627"/>
                  </a:lnTo>
                  <a:close/>
                </a:path>
                <a:path w="17779" h="30480">
                  <a:moveTo>
                    <a:pt x="6922" y="29952"/>
                  </a:moveTo>
                  <a:lnTo>
                    <a:pt x="0" y="29952"/>
                  </a:lnTo>
                  <a:lnTo>
                    <a:pt x="0" y="614"/>
                  </a:lnTo>
                  <a:lnTo>
                    <a:pt x="6922" y="614"/>
                  </a:lnTo>
                  <a:lnTo>
                    <a:pt x="6922" y="2627"/>
                  </a:lnTo>
                  <a:lnTo>
                    <a:pt x="17075" y="2627"/>
                  </a:lnTo>
                  <a:lnTo>
                    <a:pt x="15879" y="6482"/>
                  </a:lnTo>
                  <a:lnTo>
                    <a:pt x="9620" y="6482"/>
                  </a:lnTo>
                  <a:lnTo>
                    <a:pt x="8134" y="7321"/>
                  </a:lnTo>
                  <a:lnTo>
                    <a:pt x="6922" y="8995"/>
                  </a:lnTo>
                  <a:lnTo>
                    <a:pt x="6922" y="29952"/>
                  </a:lnTo>
                  <a:close/>
                </a:path>
                <a:path w="17779" h="30480">
                  <a:moveTo>
                    <a:pt x="15428" y="7935"/>
                  </a:moveTo>
                  <a:lnTo>
                    <a:pt x="14175" y="6967"/>
                  </a:lnTo>
                  <a:lnTo>
                    <a:pt x="12827" y="6482"/>
                  </a:lnTo>
                  <a:lnTo>
                    <a:pt x="15879" y="6482"/>
                  </a:lnTo>
                  <a:lnTo>
                    <a:pt x="15428" y="7935"/>
                  </a:lnTo>
                  <a:close/>
                </a:path>
              </a:pathLst>
            </a:custGeom>
            <a:solidFill>
              <a:srgbClr val="231F20"/>
            </a:solidFill>
          </p:spPr>
          <p:txBody>
            <a:bodyPr wrap="square" lIns="0" tIns="0" rIns="0" bIns="0" rtlCol="0"/>
            <a:lstStyle/>
            <a:p>
              <a:endParaRPr sz="1715"/>
            </a:p>
          </p:txBody>
        </p:sp>
        <p:sp>
          <p:nvSpPr>
            <p:cNvPr id="9" name="object 9"/>
            <p:cNvSpPr/>
            <p:nvPr/>
          </p:nvSpPr>
          <p:spPr>
            <a:xfrm>
              <a:off x="8964976" y="1287989"/>
              <a:ext cx="22225" cy="41275"/>
            </a:xfrm>
            <a:custGeom>
              <a:avLst/>
              <a:gdLst/>
              <a:ahLst/>
              <a:cxnLst/>
              <a:rect l="l" t="t" r="r" b="b"/>
              <a:pathLst>
                <a:path w="22225" h="41275">
                  <a:moveTo>
                    <a:pt x="11205" y="30567"/>
                  </a:moveTo>
                  <a:lnTo>
                    <a:pt x="2992" y="30567"/>
                  </a:lnTo>
                  <a:lnTo>
                    <a:pt x="0" y="25481"/>
                  </a:lnTo>
                  <a:lnTo>
                    <a:pt x="0" y="10617"/>
                  </a:lnTo>
                  <a:lnTo>
                    <a:pt x="735" y="6985"/>
                  </a:lnTo>
                  <a:lnTo>
                    <a:pt x="2230" y="4302"/>
                  </a:lnTo>
                  <a:lnTo>
                    <a:pt x="3872" y="1434"/>
                  </a:lnTo>
                  <a:lnTo>
                    <a:pt x="6316" y="0"/>
                  </a:lnTo>
                  <a:lnTo>
                    <a:pt x="11635" y="0"/>
                  </a:lnTo>
                  <a:lnTo>
                    <a:pt x="13413" y="744"/>
                  </a:lnTo>
                  <a:lnTo>
                    <a:pt x="14900" y="2234"/>
                  </a:lnTo>
                  <a:lnTo>
                    <a:pt x="21823" y="2234"/>
                  </a:lnTo>
                  <a:lnTo>
                    <a:pt x="21823" y="6146"/>
                  </a:lnTo>
                  <a:lnTo>
                    <a:pt x="9250" y="6146"/>
                  </a:lnTo>
                  <a:lnTo>
                    <a:pt x="8359" y="6798"/>
                  </a:lnTo>
                  <a:lnTo>
                    <a:pt x="7305" y="9406"/>
                  </a:lnTo>
                  <a:lnTo>
                    <a:pt x="7167" y="10617"/>
                  </a:lnTo>
                  <a:lnTo>
                    <a:pt x="7040" y="18440"/>
                  </a:lnTo>
                  <a:lnTo>
                    <a:pt x="7275" y="20806"/>
                  </a:lnTo>
                  <a:lnTo>
                    <a:pt x="7744" y="22184"/>
                  </a:lnTo>
                  <a:lnTo>
                    <a:pt x="8291" y="23674"/>
                  </a:lnTo>
                  <a:lnTo>
                    <a:pt x="9250" y="24419"/>
                  </a:lnTo>
                  <a:lnTo>
                    <a:pt x="21823" y="24419"/>
                  </a:lnTo>
                  <a:lnTo>
                    <a:pt x="21823" y="27940"/>
                  </a:lnTo>
                  <a:lnTo>
                    <a:pt x="14900" y="27940"/>
                  </a:lnTo>
                  <a:lnTo>
                    <a:pt x="13179" y="29691"/>
                  </a:lnTo>
                  <a:lnTo>
                    <a:pt x="11205" y="30567"/>
                  </a:lnTo>
                  <a:close/>
                </a:path>
                <a:path w="22225" h="41275">
                  <a:moveTo>
                    <a:pt x="21823" y="2234"/>
                  </a:moveTo>
                  <a:lnTo>
                    <a:pt x="14900" y="2234"/>
                  </a:lnTo>
                  <a:lnTo>
                    <a:pt x="14900" y="614"/>
                  </a:lnTo>
                  <a:lnTo>
                    <a:pt x="21823" y="614"/>
                  </a:lnTo>
                  <a:lnTo>
                    <a:pt x="21823" y="2234"/>
                  </a:lnTo>
                  <a:close/>
                </a:path>
                <a:path w="22225" h="41275">
                  <a:moveTo>
                    <a:pt x="21823" y="24419"/>
                  </a:moveTo>
                  <a:lnTo>
                    <a:pt x="12339" y="24419"/>
                  </a:lnTo>
                  <a:lnTo>
                    <a:pt x="13766" y="23601"/>
                  </a:lnTo>
                  <a:lnTo>
                    <a:pt x="14900" y="21961"/>
                  </a:lnTo>
                  <a:lnTo>
                    <a:pt x="14900" y="8660"/>
                  </a:lnTo>
                  <a:lnTo>
                    <a:pt x="13687" y="6985"/>
                  </a:lnTo>
                  <a:lnTo>
                    <a:pt x="12221" y="6146"/>
                  </a:lnTo>
                  <a:lnTo>
                    <a:pt x="21823" y="6146"/>
                  </a:lnTo>
                  <a:lnTo>
                    <a:pt x="21823" y="24419"/>
                  </a:lnTo>
                  <a:close/>
                </a:path>
                <a:path w="22225" h="41275">
                  <a:moveTo>
                    <a:pt x="8507" y="40736"/>
                  </a:moveTo>
                  <a:lnTo>
                    <a:pt x="6630" y="35819"/>
                  </a:lnTo>
                  <a:lnTo>
                    <a:pt x="10187" y="35186"/>
                  </a:lnTo>
                  <a:lnTo>
                    <a:pt x="12457" y="34384"/>
                  </a:lnTo>
                  <a:lnTo>
                    <a:pt x="14412" y="32447"/>
                  </a:lnTo>
                  <a:lnTo>
                    <a:pt x="14900" y="30623"/>
                  </a:lnTo>
                  <a:lnTo>
                    <a:pt x="14900" y="27940"/>
                  </a:lnTo>
                  <a:lnTo>
                    <a:pt x="21823" y="27940"/>
                  </a:lnTo>
                  <a:lnTo>
                    <a:pt x="21823" y="31441"/>
                  </a:lnTo>
                  <a:lnTo>
                    <a:pt x="20923" y="34664"/>
                  </a:lnTo>
                  <a:lnTo>
                    <a:pt x="17208" y="38687"/>
                  </a:lnTo>
                  <a:lnTo>
                    <a:pt x="13669" y="40065"/>
                  </a:lnTo>
                  <a:lnTo>
                    <a:pt x="8507" y="40736"/>
                  </a:lnTo>
                  <a:close/>
                </a:path>
              </a:pathLst>
            </a:custGeom>
            <a:solidFill>
              <a:srgbClr val="231F20"/>
            </a:solidFill>
          </p:spPr>
          <p:txBody>
            <a:bodyPr wrap="square" lIns="0" tIns="0" rIns="0" bIns="0" rtlCol="0"/>
            <a:lstStyle/>
            <a:p>
              <a:endParaRPr sz="1715"/>
            </a:p>
          </p:txBody>
        </p:sp>
      </p:grpSp>
      <p:sp>
        <p:nvSpPr>
          <p:cNvPr id="10" name="object 10"/>
          <p:cNvSpPr/>
          <p:nvPr/>
        </p:nvSpPr>
        <p:spPr>
          <a:xfrm>
            <a:off x="7982861" y="618243"/>
            <a:ext cx="497719" cy="474133"/>
          </a:xfrm>
          <a:custGeom>
            <a:avLst/>
            <a:gdLst/>
            <a:ahLst/>
            <a:cxnLst/>
            <a:rect l="l" t="t" r="r" b="b"/>
            <a:pathLst>
              <a:path w="522604" h="497840">
                <a:moveTo>
                  <a:pt x="260999" y="497249"/>
                </a:moveTo>
                <a:lnTo>
                  <a:pt x="243718" y="496731"/>
                </a:lnTo>
                <a:lnTo>
                  <a:pt x="226709" y="495177"/>
                </a:lnTo>
                <a:lnTo>
                  <a:pt x="210022" y="492587"/>
                </a:lnTo>
                <a:lnTo>
                  <a:pt x="193708" y="488962"/>
                </a:lnTo>
                <a:lnTo>
                  <a:pt x="217498" y="403323"/>
                </a:lnTo>
                <a:lnTo>
                  <a:pt x="228041" y="405589"/>
                </a:lnTo>
                <a:lnTo>
                  <a:pt x="238805" y="407332"/>
                </a:lnTo>
                <a:lnTo>
                  <a:pt x="249791" y="408452"/>
                </a:lnTo>
                <a:lnTo>
                  <a:pt x="260997" y="408848"/>
                </a:lnTo>
                <a:lnTo>
                  <a:pt x="260999" y="497249"/>
                </a:lnTo>
                <a:close/>
              </a:path>
              <a:path w="522604" h="497840">
                <a:moveTo>
                  <a:pt x="445442" y="424321"/>
                </a:moveTo>
                <a:lnTo>
                  <a:pt x="379899" y="361885"/>
                </a:lnTo>
                <a:lnTo>
                  <a:pt x="387415" y="354217"/>
                </a:lnTo>
                <a:lnTo>
                  <a:pt x="394332" y="346135"/>
                </a:lnTo>
                <a:lnTo>
                  <a:pt x="400704" y="337641"/>
                </a:lnTo>
                <a:lnTo>
                  <a:pt x="406588" y="328735"/>
                </a:lnTo>
                <a:lnTo>
                  <a:pt x="487197" y="372935"/>
                </a:lnTo>
                <a:lnTo>
                  <a:pt x="478063" y="386709"/>
                </a:lnTo>
                <a:lnTo>
                  <a:pt x="468061" y="399867"/>
                </a:lnTo>
                <a:lnTo>
                  <a:pt x="457188" y="412404"/>
                </a:lnTo>
                <a:lnTo>
                  <a:pt x="445442" y="424321"/>
                </a:lnTo>
                <a:close/>
              </a:path>
              <a:path w="522604" h="497840">
                <a:moveTo>
                  <a:pt x="328853" y="488963"/>
                </a:moveTo>
                <a:lnTo>
                  <a:pt x="304498" y="403323"/>
                </a:lnTo>
                <a:lnTo>
                  <a:pt x="314917" y="400199"/>
                </a:lnTo>
                <a:lnTo>
                  <a:pt x="325231" y="396555"/>
                </a:lnTo>
                <a:lnTo>
                  <a:pt x="335329" y="392291"/>
                </a:lnTo>
                <a:lnTo>
                  <a:pt x="345098" y="387309"/>
                </a:lnTo>
                <a:lnTo>
                  <a:pt x="391498" y="463560"/>
                </a:lnTo>
                <a:lnTo>
                  <a:pt x="376494" y="471326"/>
                </a:lnTo>
                <a:lnTo>
                  <a:pt x="361051" y="478115"/>
                </a:lnTo>
                <a:lnTo>
                  <a:pt x="345170" y="483977"/>
                </a:lnTo>
                <a:lnTo>
                  <a:pt x="328853" y="488963"/>
                </a:lnTo>
                <a:close/>
              </a:path>
              <a:path w="522604" h="497840">
                <a:moveTo>
                  <a:pt x="35391" y="373497"/>
                </a:moveTo>
                <a:lnTo>
                  <a:pt x="27235" y="359118"/>
                </a:lnTo>
                <a:lnTo>
                  <a:pt x="20166" y="344216"/>
                </a:lnTo>
                <a:lnTo>
                  <a:pt x="14185" y="328902"/>
                </a:lnTo>
                <a:lnTo>
                  <a:pt x="9292" y="313286"/>
                </a:lnTo>
                <a:lnTo>
                  <a:pt x="98600" y="290624"/>
                </a:lnTo>
                <a:lnTo>
                  <a:pt x="101880" y="300549"/>
                </a:lnTo>
                <a:lnTo>
                  <a:pt x="105705" y="310375"/>
                </a:lnTo>
                <a:lnTo>
                  <a:pt x="110181" y="319994"/>
                </a:lnTo>
                <a:lnTo>
                  <a:pt x="115411" y="329299"/>
                </a:lnTo>
                <a:lnTo>
                  <a:pt x="35391" y="373497"/>
                </a:lnTo>
                <a:close/>
              </a:path>
              <a:path w="522604" h="497840">
                <a:moveTo>
                  <a:pt x="130499" y="464098"/>
                </a:moveTo>
                <a:lnTo>
                  <a:pt x="116040" y="455406"/>
                </a:lnTo>
                <a:lnTo>
                  <a:pt x="102228" y="445937"/>
                </a:lnTo>
                <a:lnTo>
                  <a:pt x="89066" y="435740"/>
                </a:lnTo>
                <a:lnTo>
                  <a:pt x="76555" y="424862"/>
                </a:lnTo>
                <a:lnTo>
                  <a:pt x="142101" y="362424"/>
                </a:lnTo>
                <a:lnTo>
                  <a:pt x="150151" y="369583"/>
                </a:lnTo>
                <a:lnTo>
                  <a:pt x="158634" y="376172"/>
                </a:lnTo>
                <a:lnTo>
                  <a:pt x="167551" y="382243"/>
                </a:lnTo>
                <a:lnTo>
                  <a:pt x="176901" y="387848"/>
                </a:lnTo>
                <a:lnTo>
                  <a:pt x="130499" y="464098"/>
                </a:lnTo>
                <a:close/>
              </a:path>
              <a:path w="522604" h="497840">
                <a:moveTo>
                  <a:pt x="513299" y="312724"/>
                </a:moveTo>
                <a:lnTo>
                  <a:pt x="423399" y="290061"/>
                </a:lnTo>
                <a:lnTo>
                  <a:pt x="426016" y="279938"/>
                </a:lnTo>
                <a:lnTo>
                  <a:pt x="427820" y="269553"/>
                </a:lnTo>
                <a:lnTo>
                  <a:pt x="428863" y="259062"/>
                </a:lnTo>
                <a:lnTo>
                  <a:pt x="429199" y="248623"/>
                </a:lnTo>
                <a:lnTo>
                  <a:pt x="429199" y="248062"/>
                </a:lnTo>
                <a:lnTo>
                  <a:pt x="521999" y="248062"/>
                </a:lnTo>
                <a:lnTo>
                  <a:pt x="521999" y="248623"/>
                </a:lnTo>
                <a:lnTo>
                  <a:pt x="521456" y="264848"/>
                </a:lnTo>
                <a:lnTo>
                  <a:pt x="519824" y="281078"/>
                </a:lnTo>
                <a:lnTo>
                  <a:pt x="517105" y="297105"/>
                </a:lnTo>
                <a:lnTo>
                  <a:pt x="513299" y="312724"/>
                </a:lnTo>
                <a:close/>
              </a:path>
              <a:path w="522604" h="497840">
                <a:moveTo>
                  <a:pt x="0" y="249185"/>
                </a:moveTo>
                <a:lnTo>
                  <a:pt x="543" y="232723"/>
                </a:lnTo>
                <a:lnTo>
                  <a:pt x="2175" y="216520"/>
                </a:lnTo>
                <a:lnTo>
                  <a:pt x="4894" y="200624"/>
                </a:lnTo>
                <a:lnTo>
                  <a:pt x="8700" y="185084"/>
                </a:lnTo>
                <a:lnTo>
                  <a:pt x="98600" y="207184"/>
                </a:lnTo>
                <a:lnTo>
                  <a:pt x="96222" y="217228"/>
                </a:lnTo>
                <a:lnTo>
                  <a:pt x="94392" y="227482"/>
                </a:lnTo>
                <a:lnTo>
                  <a:pt x="93216" y="237946"/>
                </a:lnTo>
                <a:lnTo>
                  <a:pt x="92800" y="248621"/>
                </a:lnTo>
                <a:lnTo>
                  <a:pt x="0" y="249185"/>
                </a:lnTo>
                <a:close/>
              </a:path>
              <a:path w="522604" h="497840">
                <a:moveTo>
                  <a:pt x="379313" y="134801"/>
                </a:moveTo>
                <a:lnTo>
                  <a:pt x="371263" y="127641"/>
                </a:lnTo>
                <a:lnTo>
                  <a:pt x="362780" y="121053"/>
                </a:lnTo>
                <a:lnTo>
                  <a:pt x="353863" y="114982"/>
                </a:lnTo>
                <a:lnTo>
                  <a:pt x="344513" y="109376"/>
                </a:lnTo>
                <a:lnTo>
                  <a:pt x="390913" y="32590"/>
                </a:lnTo>
                <a:lnTo>
                  <a:pt x="405374" y="41207"/>
                </a:lnTo>
                <a:lnTo>
                  <a:pt x="419186" y="50549"/>
                </a:lnTo>
                <a:lnTo>
                  <a:pt x="432348" y="60721"/>
                </a:lnTo>
                <a:lnTo>
                  <a:pt x="444859" y="71827"/>
                </a:lnTo>
                <a:lnTo>
                  <a:pt x="379313" y="134801"/>
                </a:lnTo>
                <a:close/>
              </a:path>
              <a:path w="522604" h="497840">
                <a:moveTo>
                  <a:pt x="423399" y="206625"/>
                </a:moveTo>
                <a:lnTo>
                  <a:pt x="420119" y="196701"/>
                </a:lnTo>
                <a:lnTo>
                  <a:pt x="416294" y="186875"/>
                </a:lnTo>
                <a:lnTo>
                  <a:pt x="411818" y="177256"/>
                </a:lnTo>
                <a:lnTo>
                  <a:pt x="406588" y="167951"/>
                </a:lnTo>
                <a:lnTo>
                  <a:pt x="486634" y="123189"/>
                </a:lnTo>
                <a:lnTo>
                  <a:pt x="494791" y="137481"/>
                </a:lnTo>
                <a:lnTo>
                  <a:pt x="501860" y="152193"/>
                </a:lnTo>
                <a:lnTo>
                  <a:pt x="507841" y="167321"/>
                </a:lnTo>
                <a:lnTo>
                  <a:pt x="512735" y="182865"/>
                </a:lnTo>
                <a:lnTo>
                  <a:pt x="423399" y="206625"/>
                </a:lnTo>
                <a:close/>
              </a:path>
              <a:path w="522604" h="497840">
                <a:moveTo>
                  <a:pt x="176314" y="109937"/>
                </a:moveTo>
                <a:lnTo>
                  <a:pt x="129324" y="33688"/>
                </a:lnTo>
                <a:lnTo>
                  <a:pt x="144411" y="25918"/>
                </a:lnTo>
                <a:lnTo>
                  <a:pt x="159993" y="19184"/>
                </a:lnTo>
                <a:lnTo>
                  <a:pt x="175901" y="13487"/>
                </a:lnTo>
                <a:lnTo>
                  <a:pt x="191970" y="8825"/>
                </a:lnTo>
                <a:lnTo>
                  <a:pt x="216915" y="93921"/>
                </a:lnTo>
                <a:lnTo>
                  <a:pt x="206499" y="97045"/>
                </a:lnTo>
                <a:lnTo>
                  <a:pt x="196190" y="100690"/>
                </a:lnTo>
                <a:lnTo>
                  <a:pt x="186093" y="104953"/>
                </a:lnTo>
                <a:lnTo>
                  <a:pt x="176314" y="109937"/>
                </a:lnTo>
                <a:close/>
              </a:path>
              <a:path w="522604" h="497840">
                <a:moveTo>
                  <a:pt x="114845" y="169073"/>
                </a:moveTo>
                <a:lnTo>
                  <a:pt x="34237" y="124872"/>
                </a:lnTo>
                <a:lnTo>
                  <a:pt x="43362" y="111098"/>
                </a:lnTo>
                <a:lnTo>
                  <a:pt x="53302" y="97941"/>
                </a:lnTo>
                <a:lnTo>
                  <a:pt x="64007" y="85403"/>
                </a:lnTo>
                <a:lnTo>
                  <a:pt x="75426" y="73486"/>
                </a:lnTo>
                <a:lnTo>
                  <a:pt x="140972" y="135924"/>
                </a:lnTo>
                <a:lnTo>
                  <a:pt x="134023" y="143352"/>
                </a:lnTo>
                <a:lnTo>
                  <a:pt x="127248" y="151455"/>
                </a:lnTo>
                <a:lnTo>
                  <a:pt x="120805" y="160079"/>
                </a:lnTo>
                <a:lnTo>
                  <a:pt x="114845" y="169073"/>
                </a:lnTo>
                <a:close/>
              </a:path>
              <a:path w="522604" h="497840">
                <a:moveTo>
                  <a:pt x="303914" y="93924"/>
                </a:moveTo>
                <a:lnTo>
                  <a:pt x="293380" y="91658"/>
                </a:lnTo>
                <a:lnTo>
                  <a:pt x="282679" y="89915"/>
                </a:lnTo>
                <a:lnTo>
                  <a:pt x="271869" y="88795"/>
                </a:lnTo>
                <a:lnTo>
                  <a:pt x="261003" y="88399"/>
                </a:lnTo>
                <a:lnTo>
                  <a:pt x="260413" y="88399"/>
                </a:lnTo>
                <a:lnTo>
                  <a:pt x="260413" y="0"/>
                </a:lnTo>
                <a:lnTo>
                  <a:pt x="261003" y="0"/>
                </a:lnTo>
                <a:lnTo>
                  <a:pt x="277946" y="517"/>
                </a:lnTo>
                <a:lnTo>
                  <a:pt x="294786" y="2071"/>
                </a:lnTo>
                <a:lnTo>
                  <a:pt x="311409" y="4661"/>
                </a:lnTo>
                <a:lnTo>
                  <a:pt x="327702" y="8287"/>
                </a:lnTo>
                <a:lnTo>
                  <a:pt x="303914" y="93924"/>
                </a:lnTo>
                <a:close/>
              </a:path>
            </a:pathLst>
          </a:custGeom>
          <a:solidFill>
            <a:srgbClr val="4D9BA9"/>
          </a:solidFill>
        </p:spPr>
        <p:txBody>
          <a:bodyPr wrap="square" lIns="0" tIns="0" rIns="0" bIns="0" rtlCol="0"/>
          <a:lstStyle/>
          <a:p>
            <a:endParaRPr sz="1715"/>
          </a:p>
        </p:txBody>
      </p:sp>
      <p:sp>
        <p:nvSpPr>
          <p:cNvPr id="11" name="object 11"/>
          <p:cNvSpPr txBox="1">
            <a:spLocks noGrp="1"/>
          </p:cNvSpPr>
          <p:nvPr>
            <p:ph type="title"/>
          </p:nvPr>
        </p:nvSpPr>
        <p:spPr>
          <a:xfrm>
            <a:off x="1080656" y="729238"/>
            <a:ext cx="6982691" cy="349357"/>
          </a:xfrm>
          <a:prstGeom prst="rect">
            <a:avLst/>
          </a:prstGeom>
        </p:spPr>
        <p:txBody>
          <a:bodyPr vert="horz" wrap="square" lIns="0" tIns="12095" rIns="0" bIns="0" rtlCol="0" anchor="ctr">
            <a:spAutoFit/>
          </a:bodyPr>
          <a:lstStyle/>
          <a:p>
            <a:pPr marL="12094">
              <a:lnSpc>
                <a:spcPct val="100000"/>
              </a:lnSpc>
              <a:spcBef>
                <a:spcPts val="95"/>
              </a:spcBef>
            </a:pPr>
            <a:r>
              <a:rPr lang="nl-NL" spc="-57" dirty="0"/>
              <a:t>VIDEOS VAN </a:t>
            </a:r>
            <a:r>
              <a:rPr spc="-43" dirty="0"/>
              <a:t>QUIET</a:t>
            </a:r>
            <a:r>
              <a:rPr spc="-133" dirty="0"/>
              <a:t> </a:t>
            </a:r>
            <a:r>
              <a:rPr spc="-57" dirty="0"/>
              <a:t>COMMUNITY</a:t>
            </a:r>
            <a:r>
              <a:rPr lang="nl-NL" spc="-57" dirty="0"/>
              <a:t> TILBURG</a:t>
            </a:r>
            <a:endParaRPr spc="-57" dirty="0"/>
          </a:p>
        </p:txBody>
      </p:sp>
      <p:sp>
        <p:nvSpPr>
          <p:cNvPr id="14" name="Tekstvak 13"/>
          <p:cNvSpPr txBox="1"/>
          <p:nvPr/>
        </p:nvSpPr>
        <p:spPr>
          <a:xfrm>
            <a:off x="1238252" y="1581151"/>
            <a:ext cx="7045537" cy="1754326"/>
          </a:xfrm>
          <a:prstGeom prst="rect">
            <a:avLst/>
          </a:prstGeom>
          <a:noFill/>
        </p:spPr>
        <p:txBody>
          <a:bodyPr wrap="square" rtlCol="0">
            <a:spAutoFit/>
          </a:bodyPr>
          <a:lstStyle/>
          <a:p>
            <a:r>
              <a:rPr lang="nl-NL" dirty="0" smtClean="0">
                <a:latin typeface="Interstate" panose="02000606040000020004" pitchFamily="2" charset="0"/>
              </a:rPr>
              <a:t>Wat is </a:t>
            </a:r>
            <a:r>
              <a:rPr lang="nl-NL" dirty="0" err="1" smtClean="0">
                <a:latin typeface="Interstate" panose="02000606040000020004" pitchFamily="2" charset="0"/>
              </a:rPr>
              <a:t>Quiet</a:t>
            </a:r>
            <a:r>
              <a:rPr lang="nl-NL" dirty="0" smtClean="0">
                <a:latin typeface="Interstate" panose="02000606040000020004" pitchFamily="2" charset="0"/>
              </a:rPr>
              <a:t>?</a:t>
            </a:r>
          </a:p>
          <a:p>
            <a:r>
              <a:rPr lang="nl-NL" dirty="0">
                <a:latin typeface="Interstate" panose="02000606040000020004" pitchFamily="2" charset="0"/>
                <a:hlinkClick r:id="rId2"/>
              </a:rPr>
              <a:t>https://</a:t>
            </a:r>
            <a:r>
              <a:rPr lang="nl-NL" dirty="0" smtClean="0">
                <a:latin typeface="Interstate" panose="02000606040000020004" pitchFamily="2" charset="0"/>
                <a:hlinkClick r:id="rId2"/>
              </a:rPr>
              <a:t>www.youtube.com/watch?v=pAF_K9s2yig</a:t>
            </a:r>
            <a:endParaRPr lang="nl-NL" dirty="0" smtClean="0">
              <a:latin typeface="Interstate" panose="02000606040000020004" pitchFamily="2" charset="0"/>
            </a:endParaRPr>
          </a:p>
          <a:p>
            <a:endParaRPr lang="nl-NL" dirty="0">
              <a:latin typeface="Interstate" panose="02000606040000020004" pitchFamily="2" charset="0"/>
            </a:endParaRPr>
          </a:p>
          <a:p>
            <a:r>
              <a:rPr lang="nl-NL" dirty="0" err="1" smtClean="0">
                <a:latin typeface="Interstate" panose="02000606040000020004" pitchFamily="2" charset="0"/>
              </a:rPr>
              <a:t>Quiet</a:t>
            </a:r>
            <a:r>
              <a:rPr lang="nl-NL" dirty="0" smtClean="0">
                <a:latin typeface="Interstate" panose="02000606040000020004" pitchFamily="2" charset="0"/>
              </a:rPr>
              <a:t> </a:t>
            </a:r>
            <a:r>
              <a:rPr lang="nl-NL" dirty="0">
                <a:latin typeface="Interstate" panose="02000606040000020004" pitchFamily="2" charset="0"/>
              </a:rPr>
              <a:t>in beweging… samen met de Rabobank en Ten Miles:</a:t>
            </a:r>
          </a:p>
          <a:p>
            <a:r>
              <a:rPr lang="nl-NL" dirty="0">
                <a:latin typeface="Interstate" panose="02000606040000020004" pitchFamily="2" charset="0"/>
                <a:hlinkClick r:id="rId3"/>
              </a:rPr>
              <a:t>https://www.youtube.com/watch?v=tsqMiaMqYGA</a:t>
            </a:r>
            <a:endParaRPr lang="nl-NL" dirty="0">
              <a:latin typeface="Interstate" panose="02000606040000020004" pitchFamily="2" charset="0"/>
            </a:endParaRPr>
          </a:p>
          <a:p>
            <a:endParaRPr lang="nl-NL"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9149" y="618485"/>
            <a:ext cx="4161819" cy="5639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kstvak 1"/>
          <p:cNvSpPr txBox="1"/>
          <p:nvPr/>
        </p:nvSpPr>
        <p:spPr>
          <a:xfrm>
            <a:off x="5248276" y="1053247"/>
            <a:ext cx="3267075" cy="49039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185" hangingPunct="0"/>
            <a:r>
              <a:rPr lang="nl-NL" sz="2400" b="1" dirty="0" err="1">
                <a:solidFill>
                  <a:srgbClr val="000000"/>
                </a:solidFill>
                <a:latin typeface="Helvetica Neue"/>
                <a:ea typeface="Helvetica Neue"/>
                <a:cs typeface="Helvetica Neue"/>
                <a:sym typeface="Helvetica Neue"/>
              </a:rPr>
              <a:t>Quiet</a:t>
            </a:r>
            <a:r>
              <a:rPr lang="nl-NL" sz="2400" b="1" dirty="0">
                <a:solidFill>
                  <a:srgbClr val="000000"/>
                </a:solidFill>
                <a:latin typeface="Helvetica Neue"/>
                <a:ea typeface="Helvetica Neue"/>
                <a:cs typeface="Helvetica Neue"/>
                <a:sym typeface="Helvetica Neue"/>
              </a:rPr>
              <a:t> Community Tilburg</a:t>
            </a:r>
          </a:p>
          <a:p>
            <a:pPr algn="ctr" defTabSz="584185" hangingPunct="0"/>
            <a:r>
              <a:rPr lang="nl-NL" sz="2400" b="1" dirty="0">
                <a:solidFill>
                  <a:srgbClr val="000000"/>
                </a:solidFill>
                <a:latin typeface="Helvetica Neue"/>
                <a:ea typeface="Helvetica Neue"/>
                <a:cs typeface="Helvetica Neue"/>
                <a:sym typeface="Helvetica Neue"/>
              </a:rPr>
              <a:t>Opgericht in 2015</a:t>
            </a:r>
          </a:p>
          <a:p>
            <a:pPr algn="ctr" defTabSz="584185" hangingPunct="0"/>
            <a:r>
              <a:rPr lang="nl-NL" sz="2400" b="1" dirty="0">
                <a:solidFill>
                  <a:srgbClr val="000000"/>
                </a:solidFill>
                <a:latin typeface="Helvetica Neue"/>
                <a:ea typeface="Helvetica Neue"/>
                <a:cs typeface="Helvetica Neue"/>
                <a:sym typeface="Helvetica Neue"/>
              </a:rPr>
              <a:t>Eerste lustrum bereikt!</a:t>
            </a:r>
          </a:p>
          <a:p>
            <a:pPr algn="ctr" defTabSz="584185" hangingPunct="0"/>
            <a:r>
              <a:rPr lang="nl-NL" sz="2400" b="1" dirty="0">
                <a:solidFill>
                  <a:srgbClr val="000000"/>
                </a:solidFill>
                <a:latin typeface="Helvetica Neue"/>
                <a:ea typeface="Helvetica Neue"/>
                <a:cs typeface="Helvetica Neue"/>
                <a:sym typeface="Helvetica Neue"/>
              </a:rPr>
              <a:t>Ondersteunt 1.600 huishoudens (onze members)</a:t>
            </a:r>
          </a:p>
          <a:p>
            <a:pPr algn="ctr" defTabSz="584185" hangingPunct="0"/>
            <a:r>
              <a:rPr lang="nl-NL" sz="2400" b="1" dirty="0">
                <a:solidFill>
                  <a:srgbClr val="000000"/>
                </a:solidFill>
                <a:latin typeface="Helvetica Neue"/>
                <a:ea typeface="Helvetica Neue"/>
                <a:cs typeface="Helvetica Neue"/>
                <a:sym typeface="Helvetica Neue"/>
              </a:rPr>
              <a:t>Meer dan 400 sponsors!</a:t>
            </a:r>
          </a:p>
          <a:p>
            <a:pPr algn="ctr" defTabSz="584185" hangingPunct="0"/>
            <a:r>
              <a:rPr lang="nl-NL" sz="2400" b="1" dirty="0">
                <a:solidFill>
                  <a:srgbClr val="000000"/>
                </a:solidFill>
                <a:latin typeface="Helvetica Neue"/>
                <a:ea typeface="Helvetica Neue"/>
                <a:cs typeface="Helvetica Neue"/>
                <a:sym typeface="Helvetica Neue"/>
              </a:rPr>
              <a:t>Met hulp van vele donateurs en fondsen.</a:t>
            </a:r>
          </a:p>
        </p:txBody>
      </p:sp>
      <p:sp>
        <p:nvSpPr>
          <p:cNvPr id="4" name="object 6"/>
          <p:cNvSpPr/>
          <p:nvPr/>
        </p:nvSpPr>
        <p:spPr>
          <a:xfrm>
            <a:off x="3573557" y="5515516"/>
            <a:ext cx="5442851" cy="1240753"/>
          </a:xfrm>
          <a:prstGeom prst="rect">
            <a:avLst/>
          </a:prstGeom>
          <a:blipFill>
            <a:blip r:embed="rId3" cstate="print"/>
            <a:stretch>
              <a:fillRect/>
            </a:stretch>
          </a:blipFill>
          <a:effectLst>
            <a:outerShdw blurRad="101600" algn="ctr" rotWithShape="0">
              <a:prstClr val="black">
                <a:alpha val="25000"/>
              </a:prstClr>
            </a:outerShdw>
          </a:effectLst>
        </p:spPr>
        <p:txBody>
          <a:bodyPr wrap="square" lIns="0" tIns="0" rIns="0" bIns="0" rtlCol="0"/>
          <a:lstStyle/>
          <a:p>
            <a:endParaRPr sz="1715"/>
          </a:p>
        </p:txBody>
      </p:sp>
    </p:spTree>
    <p:extLst>
      <p:ext uri="{BB962C8B-B14F-4D97-AF65-F5344CB8AC3E}">
        <p14:creationId xmlns:p14="http://schemas.microsoft.com/office/powerpoint/2010/main" val="138639516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Interstate BoldCondensed"/>
        <a:ea typeface="Interstate BoldCondensed"/>
        <a:cs typeface="Interstate BoldCondensed"/>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1789</TotalTime>
  <Words>741</Words>
  <Application>Microsoft Office PowerPoint</Application>
  <PresentationFormat>Diavoorstelling (4:3)</PresentationFormat>
  <Paragraphs>116</Paragraphs>
  <Slides>24</Slides>
  <Notes>0</Notes>
  <HiddenSlides>0</HiddenSlides>
  <MMClips>0</MMClips>
  <ScaleCrop>false</ScaleCrop>
  <HeadingPairs>
    <vt:vector size="4" baseType="variant">
      <vt:variant>
        <vt:lpstr>Thema</vt:lpstr>
      </vt:variant>
      <vt:variant>
        <vt:i4>2</vt:i4>
      </vt:variant>
      <vt:variant>
        <vt:lpstr>Diatitels</vt:lpstr>
      </vt:variant>
      <vt:variant>
        <vt:i4>24</vt:i4>
      </vt:variant>
    </vt:vector>
  </HeadingPairs>
  <TitlesOfParts>
    <vt:vector size="26" baseType="lpstr">
      <vt:lpstr>Office Theme</vt:lpstr>
      <vt:lpstr>White</vt:lpstr>
      <vt:lpstr>PowerPoint-presentatie</vt:lpstr>
      <vt:lpstr>De kracht van het meedoen als vrijwilliger: van doelgroep naar doe-groep</vt:lpstr>
      <vt:lpstr>Inhoud presentatie</vt:lpstr>
      <vt:lpstr>ONTSTAAN QUIET COMMUNITY</vt:lpstr>
      <vt:lpstr>PowerPoint-presentatie</vt:lpstr>
      <vt:lpstr>PowerPoint-presentatie</vt:lpstr>
      <vt:lpstr>PowerPoint-presentatie</vt:lpstr>
      <vt:lpstr>VIDEOS VAN QUIET COMMUNITY TILBURG</vt:lpstr>
      <vt:lpstr>PowerPoint-presentatie</vt:lpstr>
      <vt:lpstr>KERNWOORDEN QUIET TILBURG</vt:lpstr>
      <vt:lpstr>DRIE-EENHEID:  VERZACHTEN, VERSTERKEN EN VERTELLEN</vt:lpstr>
      <vt:lpstr>VERZACHTEN: ONZE GELUKSMOMENTJES</vt:lpstr>
      <vt:lpstr>MEMBERS</vt:lpstr>
      <vt:lpstr>SPONSORS</vt:lpstr>
      <vt:lpstr>INNOVATIEF PLATFORM</vt:lpstr>
      <vt:lpstr>VERTELLEN</vt:lpstr>
      <vt:lpstr>VERSTERKEN: INLOOP, VRIJWILLIGERS, KOPPELEN</vt:lpstr>
      <vt:lpstr>VIDEOS VAN QUIET COMMUNITY TILBURG</vt:lpstr>
      <vt:lpstr>NATIONALE VRIJWILLIGERSPRIJS 2020</vt:lpstr>
      <vt:lpstr>VAN BELEID NAAR UITVOERING</vt:lpstr>
      <vt:lpstr>UITVOERING: STRUCTUUR EN CULTUUR</vt:lpstr>
      <vt:lpstr>DOELGROEP EN DOE-GROEP: uitdagingen</vt:lpstr>
      <vt:lpstr>DOELGROEP EN DOE-GROEP: successen</vt:lpstr>
      <vt:lpstr>Kortom: de kracht van het meedoen als vrijwilliger zit éxtra bij de doelgroep: gewoon doen dus!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Wesley Nooijens</dc:creator>
  <cp:lastModifiedBy>Stefan Jansen</cp:lastModifiedBy>
  <cp:revision>43</cp:revision>
  <dcterms:created xsi:type="dcterms:W3CDTF">2020-10-05T11:47:36Z</dcterms:created>
  <dcterms:modified xsi:type="dcterms:W3CDTF">2021-06-03T19:51:07Z</dcterms:modified>
</cp:coreProperties>
</file>